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charts/chart1.xml" ContentType="application/vnd.openxmlformats-officedocument.drawingml.char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9.xml.rels" ContentType="application/vnd.openxmlformats-package.relationships+xml"/>
  <Override PartName="/ppt/slideMasters/_rels/slideMaster10.xml.rels" ContentType="application/vnd.openxmlformats-package.relationships+xml"/>
  <Override PartName="/ppt/slideMasters/_rels/slideMaster11.xml.rels" ContentType="application/vnd.openxmlformats-package.relationships+xml"/>
  <Override PartName="/ppt/slideMasters/_rels/slideMaster12.xml.rels" ContentType="application/vnd.openxmlformats-package.relationships+xml"/>
  <Override PartName="/ppt/slideMasters/_rels/slideMaster13.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media/image28.png" ContentType="image/png"/>
  <Override PartName="/ppt/media/image1.jpeg" ContentType="image/jpeg"/>
  <Override PartName="/ppt/media/image38.png" ContentType="image/png"/>
  <Override PartName="/ppt/media/image2.jpeg" ContentType="image/jpeg"/>
  <Override PartName="/ppt/media/image48.png" ContentType="image/png"/>
  <Override PartName="/ppt/media/image3.jpeg" ContentType="image/jpeg"/>
  <Override PartName="/ppt/media/image4.jpeg" ContentType="image/jpeg"/>
  <Override PartName="/ppt/media/image5.jpeg" ContentType="image/jpeg"/>
  <Override PartName="/ppt/media/image11.png" ContentType="image/png"/>
  <Override PartName="/ppt/media/image6.jpeg" ContentType="image/jpeg"/>
  <Override PartName="/ppt/media/image21.png" ContentType="image/png"/>
  <Override PartName="/ppt/media/image7.jpeg" ContentType="image/jpeg"/>
  <Override PartName="/ppt/media/image31.png" ContentType="image/png"/>
  <Override PartName="/ppt/media/image8.jpeg" ContentType="image/jpeg"/>
  <Override PartName="/ppt/media/image41.png" ContentType="image/png"/>
  <Override PartName="/ppt/media/image9.png" ContentType="image/png"/>
  <Override PartName="/ppt/media/image29.gif" ContentType="image/gif"/>
  <Override PartName="/ppt/media/image10.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jpeg" ContentType="image/jpeg"/>
  <Override PartName="/ppt/media/image49.png" ContentType="image/png"/>
  <Override PartName="/ppt/media/image17.png" ContentType="image/png"/>
  <Override PartName="/ppt/media/image18.png" ContentType="image/png"/>
  <Override PartName="/ppt/media/image19.png" ContentType="image/png"/>
  <Override PartName="/ppt/media/image20.png" ContentType="image/png"/>
  <Override PartName="/ppt/media/image40.jpeg" ContentType="image/jpe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jpeg" ContentType="image/jpeg"/>
  <Override PartName="/ppt/media/image47.png" ContentType="image/png"/>
  <Override PartName="/ppt/media/image30.gif" ContentType="image/gif"/>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9.png" ContentType="image/png"/>
  <Override PartName="/ppt/media/image42.png" ContentType="image/png"/>
  <Override PartName="/ppt/media/image43.png" ContentType="image/png"/>
  <Override PartName="/ppt/media/image44.png" ContentType="image/png"/>
  <Override PartName="/ppt/media/image45.png" ContentType="image/png"/>
  <Override PartName="/ppt/media/image46.png" ContentType="image/png"/>
  <Override PartName="/ppt/media/image50.png" ContentType="image/png"/>
  <Override PartName="/ppt/media/image51.png" ContentType="image/png"/>
  <Override PartName="/ppt/media/image52.png" ContentType="image/png"/>
  <Override PartName="/ppt/media/image53.png" ContentType="image/png"/>
  <Override PartName="/ppt/media/image54.png" ContentType="image/png"/>
  <Override PartName="/ppt/media/image55.png" ContentType="image/png"/>
  <Override PartName="/ppt/slideLayouts/slideLayout31.xml" ContentType="application/vnd.openxmlformats-officedocument.presentationml.slideLayout+xml"/>
  <Override PartName="/ppt/slideLayouts/slideLayout119.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10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118.xml" ContentType="application/vnd.openxmlformats-officedocument.presentationml.slideLayout+xml"/>
  <Override PartName="/ppt/slideLayouts/slideLayout30.xml" ContentType="application/vnd.openxmlformats-officedocument.presentationml.slideLayout+xml"/>
  <Override PartName="/ppt/slideLayouts/slideLayout128.xml" ContentType="application/vnd.openxmlformats-officedocument.presentationml.slideLayout+xml"/>
  <Override PartName="/ppt/slideLayouts/slideLayout40.xml" ContentType="application/vnd.openxmlformats-officedocument.presentationml.slideLayout+xml"/>
  <Override PartName="/ppt/slideLayouts/slideLayout12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138.xml" ContentType="application/vnd.openxmlformats-officedocument.presentationml.slideLayout+xml"/>
  <Override PartName="/ppt/slideLayouts/slideLayout50.xml" ContentType="application/vnd.openxmlformats-officedocument.presentationml.slideLayout+xml"/>
  <Override PartName="/ppt/slideLayouts/slideLayout139.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148.xml" ContentType="application/vnd.openxmlformats-officedocument.presentationml.slideLayout+xml"/>
  <Override PartName="/ppt/slideLayouts/_rels/slideLayout35.xml.rels" ContentType="application/vnd.openxmlformats-package.relationships+xml"/>
  <Override PartName="/ppt/slideLayouts/_rels/slideLayout11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137.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138.xml.rels" ContentType="application/vnd.openxmlformats-package.relationships+xml"/>
  <Override PartName="/ppt/slideLayouts/_rels/slideLayout54.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139.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118.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108.xml.rels" ContentType="application/vnd.openxmlformats-package.relationships+xml"/>
  <Override PartName="/ppt/slideLayouts/_rels/slideLayout24.xml.rels" ContentType="application/vnd.openxmlformats-package.relationships+xml"/>
  <Override PartName="/ppt/slideLayouts/_rels/slideLayout20.xml.rels" ContentType="application/vnd.openxmlformats-package.relationships+xml"/>
  <Override PartName="/ppt/slideLayouts/_rels/slideLayout109.xml.rels" ContentType="application/vnd.openxmlformats-package.relationships+xml"/>
  <Override PartName="/ppt/slideLayouts/_rels/slideLayout25.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128.xml.rels" ContentType="application/vnd.openxmlformats-package.relationships+xml"/>
  <Override PartName="/ppt/slideLayouts/_rels/slideLayout44.xml.rels" ContentType="application/vnd.openxmlformats-package.relationships+xml"/>
  <Override PartName="/ppt/slideLayouts/_rels/slideLayout40.xml.rels" ContentType="application/vnd.openxmlformats-package.relationships+xml"/>
  <Override PartName="/ppt/slideLayouts/_rels/slideLayout129.xml.rels" ContentType="application/vnd.openxmlformats-package.relationships+xml"/>
  <Override PartName="/ppt/slideLayouts/_rels/slideLayout45.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57.xml.rels" ContentType="application/vnd.openxmlformats-package.relationships+xml"/>
  <Override PartName="/ppt/slideLayouts/_rels/slideLayout58.xml.rels" ContentType="application/vnd.openxmlformats-package.relationships+xml"/>
  <Override PartName="/ppt/slideLayouts/_rels/slideLayout59.xml.rels" ContentType="application/vnd.openxmlformats-package.relationships+xml"/>
  <Override PartName="/ppt/slideLayouts/_rels/slideLayout148.xml.rels" ContentType="application/vnd.openxmlformats-package.relationships+xml"/>
  <Override PartName="/ppt/slideLayouts/_rels/slideLayout60.xml.rels" ContentType="application/vnd.openxmlformats-package.relationships+xml"/>
  <Override PartName="/ppt/slideLayouts/_rels/slideLayout149.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90.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slideLayouts/_rels/slideLayout97.xml.rels" ContentType="application/vnd.openxmlformats-package.relationships+xml"/>
  <Override PartName="/ppt/slideLayouts/_rels/slideLayout98.xml.rels" ContentType="application/vnd.openxmlformats-package.relationships+xml"/>
  <Override PartName="/ppt/slideLayouts/_rels/slideLayout99.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slideLayouts/_rels/slideLayout102.xml.rels" ContentType="application/vnd.openxmlformats-package.relationships+xml"/>
  <Override PartName="/ppt/slideLayouts/_rels/slideLayout103.xml.rels" ContentType="application/vnd.openxmlformats-package.relationships+xml"/>
  <Override PartName="/ppt/slideLayouts/_rels/slideLayout104.xml.rels" ContentType="application/vnd.openxmlformats-package.relationships+xml"/>
  <Override PartName="/ppt/slideLayouts/_rels/slideLayout105.xml.rels" ContentType="application/vnd.openxmlformats-package.relationships+xml"/>
  <Override PartName="/ppt/slideLayouts/_rels/slideLayout106.xml.rels" ContentType="application/vnd.openxmlformats-package.relationships+xml"/>
  <Override PartName="/ppt/slideLayouts/_rels/slideLayout107.xml.rels" ContentType="application/vnd.openxmlformats-package.relationships+xml"/>
  <Override PartName="/ppt/slideLayouts/_rels/slideLayout110.xml.rels" ContentType="application/vnd.openxmlformats-package.relationships+xml"/>
  <Override PartName="/ppt/slideLayouts/_rels/slideLayout111.xml.rels" ContentType="application/vnd.openxmlformats-package.relationships+xml"/>
  <Override PartName="/ppt/slideLayouts/_rels/slideLayout112.xml.rels" ContentType="application/vnd.openxmlformats-package.relationships+xml"/>
  <Override PartName="/ppt/slideLayouts/_rels/slideLayout113.xml.rels" ContentType="application/vnd.openxmlformats-package.relationships+xml"/>
  <Override PartName="/ppt/slideLayouts/_rels/slideLayout114.xml.rels" ContentType="application/vnd.openxmlformats-package.relationships+xml"/>
  <Override PartName="/ppt/slideLayouts/_rels/slideLayout115.xml.rels" ContentType="application/vnd.openxmlformats-package.relationships+xml"/>
  <Override PartName="/ppt/slideLayouts/_rels/slideLayout116.xml.rels" ContentType="application/vnd.openxmlformats-package.relationships+xml"/>
  <Override PartName="/ppt/slideLayouts/_rels/slideLayout117.xml.rels" ContentType="application/vnd.openxmlformats-package.relationships+xml"/>
  <Override PartName="/ppt/slideLayouts/_rels/slideLayout120.xml.rels" ContentType="application/vnd.openxmlformats-package.relationships+xml"/>
  <Override PartName="/ppt/slideLayouts/_rels/slideLayout121.xml.rels" ContentType="application/vnd.openxmlformats-package.relationships+xml"/>
  <Override PartName="/ppt/slideLayouts/_rels/slideLayout122.xml.rels" ContentType="application/vnd.openxmlformats-package.relationships+xml"/>
  <Override PartName="/ppt/slideLayouts/_rels/slideLayout123.xml.rels" ContentType="application/vnd.openxmlformats-package.relationships+xml"/>
  <Override PartName="/ppt/slideLayouts/_rels/slideLayout124.xml.rels" ContentType="application/vnd.openxmlformats-package.relationships+xml"/>
  <Override PartName="/ppt/slideLayouts/_rels/slideLayout125.xml.rels" ContentType="application/vnd.openxmlformats-package.relationships+xml"/>
  <Override PartName="/ppt/slideLayouts/_rels/slideLayout126.xml.rels" ContentType="application/vnd.openxmlformats-package.relationships+xml"/>
  <Override PartName="/ppt/slideLayouts/_rels/slideLayout127.xml.rels" ContentType="application/vnd.openxmlformats-package.relationships+xml"/>
  <Override PartName="/ppt/slideLayouts/_rels/slideLayout130.xml.rels" ContentType="application/vnd.openxmlformats-package.relationships+xml"/>
  <Override PartName="/ppt/slideLayouts/_rels/slideLayout131.xml.rels" ContentType="application/vnd.openxmlformats-package.relationships+xml"/>
  <Override PartName="/ppt/slideLayouts/_rels/slideLayout132.xml.rels" ContentType="application/vnd.openxmlformats-package.relationships+xml"/>
  <Override PartName="/ppt/slideLayouts/_rels/slideLayout133.xml.rels" ContentType="application/vnd.openxmlformats-package.relationships+xml"/>
  <Override PartName="/ppt/slideLayouts/_rels/slideLayout134.xml.rels" ContentType="application/vnd.openxmlformats-package.relationships+xml"/>
  <Override PartName="/ppt/slideLayouts/_rels/slideLayout135.xml.rels" ContentType="application/vnd.openxmlformats-package.relationships+xml"/>
  <Override PartName="/ppt/slideLayouts/_rels/slideLayout136.xml.rels" ContentType="application/vnd.openxmlformats-package.relationships+xml"/>
  <Override PartName="/ppt/slideLayouts/_rels/slideLayout140.xml.rels" ContentType="application/vnd.openxmlformats-package.relationships+xml"/>
  <Override PartName="/ppt/slideLayouts/_rels/slideLayout141.xml.rels" ContentType="application/vnd.openxmlformats-package.relationships+xml"/>
  <Override PartName="/ppt/slideLayouts/_rels/slideLayout142.xml.rels" ContentType="application/vnd.openxmlformats-package.relationships+xml"/>
  <Override PartName="/ppt/slideLayouts/_rels/slideLayout143.xml.rels" ContentType="application/vnd.openxmlformats-package.relationships+xml"/>
  <Override PartName="/ppt/slideLayouts/_rels/slideLayout144.xml.rels" ContentType="application/vnd.openxmlformats-package.relationships+xml"/>
  <Override PartName="/ppt/slideLayouts/_rels/slideLayout145.xml.rels" ContentType="application/vnd.openxmlformats-package.relationships+xml"/>
  <Override PartName="/ppt/slideLayouts/_rels/slideLayout146.xml.rels" ContentType="application/vnd.openxmlformats-package.relationships+xml"/>
  <Override PartName="/ppt/slideLayouts/_rels/slideLayout147.xml.rels" ContentType="application/vnd.openxmlformats-package.relationships+xml"/>
  <Override PartName="/ppt/slideLayouts/_rels/slideLayout150.xml.rels" ContentType="application/vnd.openxmlformats-package.relationships+xml"/>
  <Override PartName="/ppt/slideLayouts/_rels/slideLayout151.xml.rels" ContentType="application/vnd.openxmlformats-package.relationships+xml"/>
  <Override PartName="/ppt/slideLayouts/_rels/slideLayout152.xml.rels" ContentType="application/vnd.openxmlformats-package.relationships+xml"/>
  <Override PartName="/ppt/slideLayouts/_rels/slideLayout153.xml.rels" ContentType="application/vnd.openxmlformats-package.relationships+xml"/>
  <Override PartName="/ppt/slideLayouts/_rels/slideLayout154.xml.rels" ContentType="application/vnd.openxmlformats-package.relationships+xml"/>
  <Override PartName="/ppt/slideLayouts/_rels/slideLayout155.xml.rels" ContentType="application/vnd.openxmlformats-package.relationships+xml"/>
  <Override PartName="/ppt/slideLayouts/_rels/slideLayout156.xml.rels" ContentType="application/vnd.openxmlformats-package.relationships+xml"/>
  <Override PartName="/ppt/slideLayouts/slideLayout61.xml" ContentType="application/vnd.openxmlformats-officedocument.presentationml.slideLayout+xml"/>
  <Override PartName="/ppt/slideLayouts/slideLayout149.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_rels/slide35.xml.rels" ContentType="application/vnd.openxmlformats-package.relationships+xml"/>
  <Override PartName="/ppt/slides/_rels/slide1.xml.rels" ContentType="application/vnd.openxmlformats-package.relationships+xml"/>
  <Override PartName="/ppt/slides/_rels/slide22.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38.xml.rels" ContentType="application/vnd.openxmlformats-package.relationships+xml"/>
  <Override PartName="/ppt/slides/_rels/slide5.xml.rels" ContentType="application/vnd.openxmlformats-package.relationships+xml"/>
  <Override PartName="/ppt/slides/_rels/slide39.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50.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51.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52.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53.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4.xml.rels" ContentType="application/vnd.openxmlformats-package.relationships+xml"/>
  <Override PartName="/ppt/slides/_rels/slide55.xml.rels" ContentType="application/vnd.openxmlformats-package.relationships+xml"/>
  <Override PartName="/ppt/slides/_rels/slide56.xml.rels" ContentType="application/vnd.openxmlformats-package.relationships+xml"/>
  <Override PartName="/ppt/slides/_rels/slide57.xml.rels" ContentType="application/vnd.openxmlformats-package.relationships+xml"/>
  <Override PartName="/ppt/slides/_rels/slide58.xml.rels" ContentType="application/vnd.openxmlformats-package.relationships+xml"/>
  <Override PartName="/ppt/slides/_rels/slide59.xml.rels" ContentType="application/vnd.openxmlformats-package.relationships+xml"/>
  <Override PartName="/ppt/slides/_rels/slide60.xml.rels" ContentType="application/vnd.openxmlformats-package.relationships+xml"/>
  <Override PartName="/ppt/slides/_rels/slide61.xml.rels" ContentType="application/vnd.openxmlformats-package.relationships+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56.xml" ContentType="application/vnd.openxmlformats-officedocument.presentationml.notesSlide+xml"/>
  <Override PartName="/ppt/notesSlides/notesSlide4.xml" ContentType="application/vnd.openxmlformats-officedocument.presentationml.notesSlide+xml"/>
  <Override PartName="/ppt/notesSlides/notesSlide5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_rels/notesSlide9.xml.rels" ContentType="application/vnd.openxmlformats-package.relationships+xml"/>
  <Override PartName="/ppt/notesSlides/_rels/notesSlide44.xml.rels" ContentType="application/vnd.openxmlformats-package.relationships+xml"/>
  <Override PartName="/ppt/notesSlides/_rels/notesSlide1.xml.rels" ContentType="application/vnd.openxmlformats-package.relationships+xml"/>
  <Override PartName="/ppt/notesSlides/_rels/notesSlide56.xml.rels" ContentType="application/vnd.openxmlformats-package.relationships+xml"/>
  <Override PartName="/ppt/notesSlides/_rels/notesSlide8.xml.rels" ContentType="application/vnd.openxmlformats-package.relationships+xml"/>
  <Override PartName="/ppt/notesSlides/_rels/notesSlide47.xml.rels" ContentType="application/vnd.openxmlformats-package.relationships+xml"/>
  <Override PartName="/ppt/notesSlides/_rels/notesSlide4.xml.rels" ContentType="application/vnd.openxmlformats-package.relationships+xml"/>
  <Override PartName="/ppt/notesSlides/_rels/notesSlide58.xml.rels" ContentType="application/vnd.openxmlformats-package.relationships+xml"/>
  <Override PartName="/ppt/notesSlides/_rels/notesSlide6.xml.rels" ContentType="application/vnd.openxmlformats-package.relationships+xml"/>
  <Override PartName="/ppt/notesSlides/_rels/notesSlide49.xml.rels" ContentType="application/vnd.openxmlformats-package.relationships+xml"/>
  <Override PartName="/ppt/notesSlides/_rels/notesSlide7.xml.rels" ContentType="application/vnd.openxmlformats-package.relationships+xml"/>
  <Override PartName="/ppt/notesSlides/_rels/notesSlide60.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6.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31.xml.rels" ContentType="application/vnd.openxmlformats-package.relationships+xml"/>
  <Override PartName="/ppt/notesSlides/_rels/notesSlide32.xml.rels" ContentType="application/vnd.openxmlformats-package.relationships+xml"/>
  <Override PartName="/ppt/notesSlides/_rels/notesSlide33.xml.rels" ContentType="application/vnd.openxmlformats-package.relationships+xml"/>
  <Override PartName="/ppt/notesSlides/_rels/notesSlide34.xml.rels" ContentType="application/vnd.openxmlformats-package.relationships+xml"/>
  <Override PartName="/ppt/notesSlides/_rels/notesSlide35.xml.rels" ContentType="application/vnd.openxmlformats-package.relationships+xml"/>
  <Override PartName="/ppt/notesSlides/_rels/notesSlide36.xml.rels" ContentType="application/vnd.openxmlformats-package.relationships+xml"/>
  <Override PartName="/ppt/notesSlides/_rels/notesSlide37.xml.rels" ContentType="application/vnd.openxmlformats-package.relationships+xml"/>
  <Override PartName="/ppt/notesSlides/_rels/notesSlide38.xml.rels" ContentType="application/vnd.openxmlformats-package.relationships+xml"/>
  <Override PartName="/ppt/notesSlides/_rels/notesSlide39.xml.rels" ContentType="application/vnd.openxmlformats-package.relationships+xml"/>
  <Override PartName="/ppt/notesSlides/_rels/notesSlide40.xml.rels" ContentType="application/vnd.openxmlformats-package.relationships+xml"/>
  <Override PartName="/ppt/notesSlides/_rels/notesSlide42.xml.rels" ContentType="application/vnd.openxmlformats-package.relationships+xml"/>
  <Override PartName="/ppt/notesSlides/_rels/notesSlide43.xml.rels" ContentType="application/vnd.openxmlformats-package.relationships+xml"/>
  <Override PartName="/ppt/notesSlides/_rels/notesSlide45.xml.rels" ContentType="application/vnd.openxmlformats-package.relationships+xml"/>
  <Override PartName="/ppt/notesSlides/_rels/notesSlide46.xml.rels" ContentType="application/vnd.openxmlformats-package.relationships+xml"/>
  <Override PartName="/ppt/notesSlides/_rels/notesSlide48.xml.rels" ContentType="application/vnd.openxmlformats-package.relationships+xml"/>
  <Override PartName="/ppt/notesSlides/_rels/notesSlide52.xml.rels" ContentType="application/vnd.openxmlformats-package.relationships+xml"/>
  <Override PartName="/ppt/notesSlides/_rels/notesSlide54.xml.rels" ContentType="application/vnd.openxmlformats-package.relationships+xml"/>
  <Override PartName="/ppt/notesSlides/_rels/notesSlide55.xml.rels" ContentType="application/vnd.openxmlformats-package.relationships+xml"/>
  <Override PartName="/ppt/notesSlides/_rels/notesSlide57.xml.rels" ContentType="application/vnd.openxmlformats-package.relationship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2.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7.xml" ContentType="application/vnd.openxmlformats-officedocument.presentationml.notesSlide+xml"/>
  <Override PartName="/ppt/notesSlides/notesSlide60.xml" ContentType="application/vnd.openxmlformats-officedocument.presentationml.notesSlide+xml"/>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 id="2147483804" r:id="rId14"/>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4" r:id="rId54"/>
    <p:sldId id="295" r:id="rId55"/>
    <p:sldId id="296" r:id="rId56"/>
    <p:sldId id="297" r:id="rId57"/>
    <p:sldId id="298" r:id="rId58"/>
    <p:sldId id="299" r:id="rId59"/>
    <p:sldId id="300" r:id="rId60"/>
    <p:sldId id="301" r:id="rId61"/>
    <p:sldId id="302" r:id="rId62"/>
    <p:sldId id="303" r:id="rId63"/>
    <p:sldId id="304" r:id="rId64"/>
    <p:sldId id="305" r:id="rId65"/>
    <p:sldId id="306" r:id="rId66"/>
    <p:sldId id="307" r:id="rId67"/>
    <p:sldId id="308" r:id="rId68"/>
    <p:sldId id="309" r:id="rId69"/>
    <p:sldId id="310" r:id="rId70"/>
    <p:sldId id="311" r:id="rId71"/>
    <p:sldId id="312" r:id="rId72"/>
    <p:sldId id="313" r:id="rId73"/>
    <p:sldId id="314" r:id="rId74"/>
    <p:sldId id="315" r:id="rId75"/>
    <p:sldId id="316" r:id="rId76"/>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notesMaster" Target="notesMasters/notesMaster1.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43" Type="http://schemas.openxmlformats.org/officeDocument/2006/relationships/slide" Target="slides/slide28.xml"/><Relationship Id="rId44" Type="http://schemas.openxmlformats.org/officeDocument/2006/relationships/slide" Target="slides/slide29.xml"/><Relationship Id="rId45" Type="http://schemas.openxmlformats.org/officeDocument/2006/relationships/slide" Target="slides/slide30.xml"/><Relationship Id="rId46" Type="http://schemas.openxmlformats.org/officeDocument/2006/relationships/slide" Target="slides/slide31.xml"/><Relationship Id="rId47" Type="http://schemas.openxmlformats.org/officeDocument/2006/relationships/slide" Target="slides/slide32.xml"/><Relationship Id="rId48" Type="http://schemas.openxmlformats.org/officeDocument/2006/relationships/slide" Target="slides/slide33.xml"/><Relationship Id="rId49" Type="http://schemas.openxmlformats.org/officeDocument/2006/relationships/slide" Target="slides/slide34.xml"/><Relationship Id="rId50" Type="http://schemas.openxmlformats.org/officeDocument/2006/relationships/slide" Target="slides/slide35.xml"/><Relationship Id="rId51" Type="http://schemas.openxmlformats.org/officeDocument/2006/relationships/slide" Target="slides/slide36.xml"/><Relationship Id="rId52" Type="http://schemas.openxmlformats.org/officeDocument/2006/relationships/slide" Target="slides/slide37.xml"/><Relationship Id="rId53" Type="http://schemas.openxmlformats.org/officeDocument/2006/relationships/slide" Target="slides/slide38.xml"/><Relationship Id="rId54" Type="http://schemas.openxmlformats.org/officeDocument/2006/relationships/slide" Target="slides/slide39.xml"/><Relationship Id="rId55" Type="http://schemas.openxmlformats.org/officeDocument/2006/relationships/slide" Target="slides/slide40.xml"/><Relationship Id="rId56" Type="http://schemas.openxmlformats.org/officeDocument/2006/relationships/slide" Target="slides/slide41.xml"/><Relationship Id="rId57" Type="http://schemas.openxmlformats.org/officeDocument/2006/relationships/slide" Target="slides/slide42.xml"/><Relationship Id="rId58" Type="http://schemas.openxmlformats.org/officeDocument/2006/relationships/slide" Target="slides/slide43.xml"/><Relationship Id="rId59" Type="http://schemas.openxmlformats.org/officeDocument/2006/relationships/slide" Target="slides/slide44.xml"/><Relationship Id="rId60" Type="http://schemas.openxmlformats.org/officeDocument/2006/relationships/slide" Target="slides/slide45.xml"/><Relationship Id="rId61" Type="http://schemas.openxmlformats.org/officeDocument/2006/relationships/slide" Target="slides/slide46.xml"/><Relationship Id="rId62" Type="http://schemas.openxmlformats.org/officeDocument/2006/relationships/slide" Target="slides/slide47.xml"/><Relationship Id="rId63" Type="http://schemas.openxmlformats.org/officeDocument/2006/relationships/slide" Target="slides/slide48.xml"/><Relationship Id="rId64" Type="http://schemas.openxmlformats.org/officeDocument/2006/relationships/slide" Target="slides/slide49.xml"/><Relationship Id="rId65" Type="http://schemas.openxmlformats.org/officeDocument/2006/relationships/slide" Target="slides/slide50.xml"/><Relationship Id="rId66" Type="http://schemas.openxmlformats.org/officeDocument/2006/relationships/slide" Target="slides/slide51.xml"/><Relationship Id="rId67" Type="http://schemas.openxmlformats.org/officeDocument/2006/relationships/slide" Target="slides/slide52.xml"/><Relationship Id="rId68" Type="http://schemas.openxmlformats.org/officeDocument/2006/relationships/slide" Target="slides/slide53.xml"/><Relationship Id="rId69" Type="http://schemas.openxmlformats.org/officeDocument/2006/relationships/slide" Target="slides/slide54.xml"/><Relationship Id="rId70" Type="http://schemas.openxmlformats.org/officeDocument/2006/relationships/slide" Target="slides/slide55.xml"/><Relationship Id="rId71" Type="http://schemas.openxmlformats.org/officeDocument/2006/relationships/slide" Target="slides/slide56.xml"/><Relationship Id="rId72" Type="http://schemas.openxmlformats.org/officeDocument/2006/relationships/slide" Target="slides/slide57.xml"/><Relationship Id="rId73" Type="http://schemas.openxmlformats.org/officeDocument/2006/relationships/slide" Target="slides/slide58.xml"/><Relationship Id="rId74" Type="http://schemas.openxmlformats.org/officeDocument/2006/relationships/slide" Target="slides/slide59.xml"/><Relationship Id="rId75" Type="http://schemas.openxmlformats.org/officeDocument/2006/relationships/slide" Target="slides/slide60.xml"/><Relationship Id="rId76" Type="http://schemas.openxmlformats.org/officeDocument/2006/relationships/slide" Target="slides/slide61.xml"/><Relationship Id="rId77" Type="http://schemas.openxmlformats.org/officeDocument/2006/relationships/presProps" Target="presProps.xml"/>
</Relationships>
</file>

<file path=ppt/charts/chart1.xml><?xml version="1.0" encoding="utf-8"?>
<c:chartSpace xmlns:c="http://schemas.openxmlformats.org/drawingml/2006/chart" xmlns:a="http://schemas.openxmlformats.org/drawingml/2006/main" xmlns:r="http://schemas.openxmlformats.org/officeDocument/2006/relationships">
  <c:lang val="en-US"/>
  <c:roundedCorners val="0"/>
  <c:chart>
    <c:autoTitleDeleted val="1"/>
    <c:plotArea>
      <c:barChart>
        <c:barDir val="bar"/>
        <c:grouping val="clustered"/>
        <c:varyColors val="0"/>
        <c:ser>
          <c:idx val="0"/>
          <c:order val="0"/>
          <c:tx>
            <c:strRef>
              <c:f>label 0</c:f>
              <c:strCache>
                <c:ptCount val="1"/>
                <c:pt idx="0">
                  <c:v>Colonna1</c:v>
                </c:pt>
              </c:strCache>
            </c:strRef>
          </c:tx>
          <c:spPr>
            <a:solidFill>
              <a:srgbClr val="ff0000"/>
            </a:solidFill>
            <a:ln w="0">
              <a:noFill/>
            </a:ln>
          </c:spPr>
          <c:invertIfNegative val="0"/>
          <c:dLbls>
            <c:numFmt formatCode="0" sourceLinked="0"/>
            <c:spPr>
              <a:solidFill>
                <a:srgbClr val="FFFF00"/>
              </a:solidFill>
            </c:spPr>
            <c:txPr>
              <a:bodyPr wrap="square"/>
              <a:lstStyle/>
              <a:p>
                <a:pPr>
                  <a:defRPr b="1" sz="1197" spc="-1" strike="noStrike">
                    <a:solidFill>
                      <a:srgbClr val="0d0d0d"/>
                    </a:solidFill>
                    <a:latin typeface="Calibri"/>
                  </a:defRPr>
                </a:pPr>
              </a:p>
            </c:txPr>
            <c:dLblPos val="outEnd"/>
            <c:showLegendKey val="0"/>
            <c:showVal val="1"/>
            <c:showCatName val="0"/>
            <c:showSerName val="0"/>
            <c:showPercent val="0"/>
            <c:separator>; </c:separator>
            <c:showLeaderLines val="1"/>
            <c:extLst>
              <c:ext xmlns:c15="http://schemas.microsoft.com/office/drawing/2012/chart" uri="{CE6537A1-D6FC-4f65-9D91-7224C49458BB}">
                <c15:showLeaderLines val="1"/>
              </c:ext>
            </c:extLst>
          </c:dLbls>
          <c:cat>
            <c:strRef>
              <c:f>categories</c:f>
              <c:strCache>
                <c:ptCount val="5"/>
                <c:pt idx="0">
                  <c:v>muscoli</c:v>
                </c:pt>
                <c:pt idx="1">
                  <c:v>cervello</c:v>
                </c:pt>
                <c:pt idx="2">
                  <c:v>cuore</c:v>
                </c:pt>
                <c:pt idx="3">
                  <c:v>fegato</c:v>
                </c:pt>
                <c:pt idx="4">
                  <c:v>reni</c:v>
                </c:pt>
              </c:strCache>
            </c:strRef>
          </c:cat>
          <c:val>
            <c:numRef>
              <c:f>0</c:f>
              <c:numCache>
                <c:formatCode>General</c:formatCode>
                <c:ptCount val="5"/>
                <c:pt idx="0">
                  <c:v>5</c:v>
                </c:pt>
                <c:pt idx="1">
                  <c:v>55</c:v>
                </c:pt>
                <c:pt idx="2">
                  <c:v>70</c:v>
                </c:pt>
                <c:pt idx="3">
                  <c:v>100</c:v>
                </c:pt>
                <c:pt idx="4">
                  <c:v>400</c:v>
                </c:pt>
              </c:numCache>
            </c:numRef>
          </c:val>
        </c:ser>
        <c:gapWidth val="27"/>
        <c:overlap val="0"/>
        <c:axId val="89398463"/>
        <c:axId val="88064620"/>
      </c:barChart>
      <c:catAx>
        <c:axId val="89398463"/>
        <c:scaling>
          <c:orientation val="minMax"/>
        </c:scaling>
        <c:delete val="0"/>
        <c:axPos val="b"/>
        <c:numFmt formatCode="General" sourceLinked="0"/>
        <c:majorTickMark val="out"/>
        <c:minorTickMark val="none"/>
        <c:tickLblPos val="nextTo"/>
        <c:spPr>
          <a:ln w="12600">
            <a:solidFill>
              <a:srgbClr val="44546a"/>
            </a:solidFill>
            <a:round/>
          </a:ln>
        </c:spPr>
        <c:txPr>
          <a:bodyPr/>
          <a:lstStyle/>
          <a:p>
            <a:pPr>
              <a:defRPr b="1" sz="1600" spc="-1" strike="noStrike">
                <a:solidFill>
                  <a:srgbClr val="0d0d0d"/>
                </a:solidFill>
                <a:latin typeface="Calibri"/>
              </a:defRPr>
            </a:pPr>
          </a:p>
        </c:txPr>
        <c:crossAx val="88064620"/>
        <c:crosses val="autoZero"/>
        <c:auto val="1"/>
        <c:lblAlgn val="ctr"/>
        <c:lblOffset val="100"/>
        <c:noMultiLvlLbl val="0"/>
      </c:catAx>
      <c:valAx>
        <c:axId val="88064620"/>
        <c:scaling>
          <c:orientation val="minMax"/>
          <c:max val="500"/>
          <c:min val="0"/>
        </c:scaling>
        <c:delete val="1"/>
        <c:axPos val="l"/>
        <c:numFmt formatCode="General" sourceLinked="1"/>
        <c:majorTickMark val="out"/>
        <c:minorTickMark val="none"/>
        <c:tickLblPos val="nextTo"/>
        <c:spPr>
          <a:ln w="6480">
            <a:solidFill>
              <a:srgbClr val="8b8b8b"/>
            </a:solidFill>
            <a:round/>
          </a:ln>
        </c:spPr>
        <c:txPr>
          <a:bodyPr/>
          <a:lstStyle/>
          <a:p>
            <a:pPr>
              <a:defRPr b="0" sz="1000" spc="-1" strike="noStrike">
                <a:solidFill>
                  <a:srgbClr val="000000"/>
                </a:solidFill>
                <a:latin typeface="Calibri"/>
              </a:defRPr>
            </a:pPr>
          </a:p>
        </c:txPr>
        <c:crossAx val="89398463"/>
        <c:crossBetween val="between"/>
        <c:majorUnit val="10000"/>
      </c:valAx>
      <c:spPr>
        <a:noFill/>
        <a:ln w="0">
          <a:noFill/>
        </a:ln>
      </c:spPr>
    </c:plotArea>
    <c:plotVisOnly val="1"/>
    <c:dispBlanksAs val="gap"/>
  </c:chart>
  <c:spPr>
    <a:noFill/>
    <a:ln w="9360">
      <a:noFill/>
    </a:ln>
  </c:spPr>
</c:chartSpace>
</file>

<file path=ppt/notesMasters/_rels/notesMaster1.xml.rels><?xml version="1.0" encoding="UTF-8"?>
<Relationships xmlns="http://schemas.openxmlformats.org/package/2006/relationships"><Relationship Id="rId1" Type="http://schemas.openxmlformats.org/officeDocument/2006/relationships/theme" Target="../theme/theme1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1"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it-IT" sz="1800" spc="-1" strike="noStrike">
                <a:solidFill>
                  <a:srgbClr val="000000"/>
                </a:solidFill>
                <a:latin typeface="Calibri"/>
              </a:rPr>
              <a:t>Fai clic per spostare la diapositiva</a:t>
            </a:r>
            <a:endParaRPr b="0" lang="it-IT" sz="1800" spc="-1" strike="noStrike">
              <a:solidFill>
                <a:srgbClr val="000000"/>
              </a:solidFill>
              <a:latin typeface="Calibri"/>
            </a:endParaRPr>
          </a:p>
        </p:txBody>
      </p:sp>
      <p:sp>
        <p:nvSpPr>
          <p:cNvPr id="572"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it-IT" sz="2000" spc="-1" strike="noStrike">
                <a:latin typeface="Arial"/>
              </a:rPr>
              <a:t>Fai clic per modificare il formato delle note</a:t>
            </a:r>
            <a:endParaRPr b="0" lang="it-IT" sz="2000" spc="-1" strike="noStrike">
              <a:latin typeface="Arial"/>
            </a:endParaRPr>
          </a:p>
        </p:txBody>
      </p:sp>
      <p:sp>
        <p:nvSpPr>
          <p:cNvPr id="573"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it-IT" sz="1400" spc="-1" strike="noStrike">
                <a:latin typeface="Times New Roman"/>
              </a:rPr>
              <a:t>&lt;intestazione&gt;</a:t>
            </a:r>
            <a:endParaRPr b="0" lang="it-IT" sz="1400" spc="-1" strike="noStrike">
              <a:latin typeface="Times New Roman"/>
            </a:endParaRPr>
          </a:p>
        </p:txBody>
      </p:sp>
      <p:sp>
        <p:nvSpPr>
          <p:cNvPr id="574" name="PlaceHolder 4"/>
          <p:cNvSpPr>
            <a:spLocks noGrp="1"/>
          </p:cNvSpPr>
          <p:nvPr>
            <p:ph type="dt" idx="34"/>
          </p:nvPr>
        </p:nvSpPr>
        <p:spPr>
          <a:xfrm>
            <a:off x="4278960" y="0"/>
            <a:ext cx="3280680" cy="534240"/>
          </a:xfrm>
          <a:prstGeom prst="rect">
            <a:avLst/>
          </a:prstGeom>
          <a:noFill/>
          <a:ln w="0">
            <a:noFill/>
          </a:ln>
        </p:spPr>
        <p:txBody>
          <a:bodyPr lIns="0" rIns="0" tIns="0" bIns="0" anchor="t">
            <a:noAutofit/>
          </a:bodyPr>
          <a:lstStyle>
            <a:lvl1pPr algn="r">
              <a:buNone/>
              <a:defRPr b="0" lang="it-IT" sz="1400" spc="-1" strike="noStrike">
                <a:latin typeface="Times New Roman"/>
              </a:defRPr>
            </a:lvl1pPr>
          </a:lstStyle>
          <a:p>
            <a:pPr algn="r">
              <a:buNone/>
            </a:pPr>
            <a:r>
              <a:rPr b="0" lang="it-IT" sz="1400" spc="-1" strike="noStrike">
                <a:latin typeface="Times New Roman"/>
              </a:rPr>
              <a:t>&lt;data/ora&gt;</a:t>
            </a:r>
            <a:endParaRPr b="0" lang="it-IT" sz="1400" spc="-1" strike="noStrike">
              <a:latin typeface="Times New Roman"/>
            </a:endParaRPr>
          </a:p>
        </p:txBody>
      </p:sp>
      <p:sp>
        <p:nvSpPr>
          <p:cNvPr id="575" name="PlaceHolder 5"/>
          <p:cNvSpPr>
            <a:spLocks noGrp="1"/>
          </p:cNvSpPr>
          <p:nvPr>
            <p:ph type="ftr" idx="35"/>
          </p:nvPr>
        </p:nvSpPr>
        <p:spPr>
          <a:xfrm>
            <a:off x="0" y="10157400"/>
            <a:ext cx="3280680" cy="534240"/>
          </a:xfrm>
          <a:prstGeom prst="rect">
            <a:avLst/>
          </a:prstGeom>
          <a:noFill/>
          <a:ln w="0">
            <a:noFill/>
          </a:ln>
        </p:spPr>
        <p:txBody>
          <a:bodyPr lIns="0" rIns="0" tIns="0" bIns="0" anchor="b">
            <a:noAutofit/>
          </a:bodyPr>
          <a:lstStyle>
            <a:lvl1pPr>
              <a:defRPr b="0" lang="it-IT" sz="1400" spc="-1" strike="noStrike">
                <a:latin typeface="Times New Roman"/>
              </a:defRPr>
            </a:lvl1pPr>
          </a:lstStyle>
          <a:p>
            <a:r>
              <a:rPr b="0" lang="it-IT" sz="1400" spc="-1" strike="noStrike">
                <a:latin typeface="Times New Roman"/>
              </a:rPr>
              <a:t>&lt;piè di pagina&gt;</a:t>
            </a:r>
            <a:endParaRPr b="0" lang="it-IT" sz="1400" spc="-1" strike="noStrike">
              <a:latin typeface="Times New Roman"/>
            </a:endParaRPr>
          </a:p>
        </p:txBody>
      </p:sp>
      <p:sp>
        <p:nvSpPr>
          <p:cNvPr id="576" name="PlaceHolder 6"/>
          <p:cNvSpPr>
            <a:spLocks noGrp="1"/>
          </p:cNvSpPr>
          <p:nvPr>
            <p:ph type="sldNum" idx="36"/>
          </p:nvPr>
        </p:nvSpPr>
        <p:spPr>
          <a:xfrm>
            <a:off x="4278960" y="10157400"/>
            <a:ext cx="3280680" cy="534240"/>
          </a:xfrm>
          <a:prstGeom prst="rect">
            <a:avLst/>
          </a:prstGeom>
          <a:noFill/>
          <a:ln w="0">
            <a:noFill/>
          </a:ln>
        </p:spPr>
        <p:txBody>
          <a:bodyPr lIns="0" rIns="0" tIns="0" bIns="0" anchor="b">
            <a:noAutofit/>
          </a:bodyPr>
          <a:lstStyle>
            <a:lvl1pPr algn="r">
              <a:buNone/>
              <a:defRPr b="0" lang="it-IT" sz="1400" spc="-1" strike="noStrike">
                <a:latin typeface="Times New Roman"/>
              </a:defRPr>
            </a:lvl1pPr>
          </a:lstStyle>
          <a:p>
            <a:pPr algn="r">
              <a:buNone/>
            </a:pPr>
            <a:fld id="{C3148243-B7DA-49C9-94FF-CF9126BDB6D2}" type="slidenum">
              <a:rPr b="0" lang="it-IT" sz="1400" spc="-1" strike="noStrike">
                <a:latin typeface="Times New Roman"/>
              </a:rPr>
              <a:t>&lt;numero&gt;</a:t>
            </a:fld>
            <a:endParaRPr b="0" lang="it-IT"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
</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
</Relationships>
</file>

<file path=ppt/notesSlides/_rels/notesSlide5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
</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0" name="PlaceHolder 1"/>
          <p:cNvSpPr>
            <a:spLocks noGrp="1"/>
          </p:cNvSpPr>
          <p:nvPr>
            <p:ph type="sldImg"/>
          </p:nvPr>
        </p:nvSpPr>
        <p:spPr>
          <a:xfrm>
            <a:off x="685800" y="1143000"/>
            <a:ext cx="5486040" cy="3085920"/>
          </a:xfrm>
          <a:prstGeom prst="rect">
            <a:avLst/>
          </a:prstGeom>
          <a:ln w="0">
            <a:noFill/>
          </a:ln>
        </p:spPr>
      </p:sp>
      <p:sp>
        <p:nvSpPr>
          <p:cNvPr id="741"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it-IT" sz="2000" spc="-1" strike="noStrike">
              <a:latin typeface="Arial"/>
            </a:endParaRPr>
          </a:p>
        </p:txBody>
      </p:sp>
      <p:sp>
        <p:nvSpPr>
          <p:cNvPr id="742" name="PlaceHolder 3"/>
          <p:cNvSpPr>
            <a:spLocks noGrp="1"/>
          </p:cNvSpPr>
          <p:nvPr>
            <p:ph type="sldNum" idx="41"/>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latin typeface="Times New Roman"/>
              </a:defRPr>
            </a:lvl1pPr>
          </a:lstStyle>
          <a:p>
            <a:pPr algn="r">
              <a:lnSpc>
                <a:spcPct val="100000"/>
              </a:lnSpc>
              <a:buNone/>
            </a:pPr>
            <a:fld id="{8AB1E3C8-08DE-40F9-A83A-909E3BA61FBE}" type="slidenum">
              <a:rPr b="0" lang="it-IT" sz="1200" spc="-1" strike="noStrike">
                <a:latin typeface="Times New Roman"/>
              </a:rPr>
              <a:t>&lt;numero&gt;</a:t>
            </a:fld>
            <a:endParaRPr b="0" lang="it-IT" sz="1200" spc="-1" strike="noStrike">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8" name="PlaceHolder 1"/>
          <p:cNvSpPr>
            <a:spLocks noGrp="1"/>
          </p:cNvSpPr>
          <p:nvPr>
            <p:ph type="sldImg"/>
          </p:nvPr>
        </p:nvSpPr>
        <p:spPr>
          <a:xfrm>
            <a:off x="685800" y="1143000"/>
            <a:ext cx="5486040" cy="3085920"/>
          </a:xfrm>
          <a:prstGeom prst="rect">
            <a:avLst/>
          </a:prstGeom>
          <a:ln w="0">
            <a:noFill/>
          </a:ln>
        </p:spPr>
      </p:sp>
      <p:sp>
        <p:nvSpPr>
          <p:cNvPr id="759" name="PlaceHolder 2"/>
          <p:cNvSpPr>
            <a:spLocks noGrp="1"/>
          </p:cNvSpPr>
          <p:nvPr>
            <p:ph type="body"/>
          </p:nvPr>
        </p:nvSpPr>
        <p:spPr>
          <a:xfrm>
            <a:off x="685800" y="4400640"/>
            <a:ext cx="5486040" cy="3600000"/>
          </a:xfrm>
          <a:prstGeom prst="rect">
            <a:avLst/>
          </a:prstGeom>
          <a:noFill/>
          <a:ln w="0">
            <a:noFill/>
          </a:ln>
        </p:spPr>
        <p:txBody>
          <a:bodyPr anchor="t">
            <a:noAutofit/>
          </a:bodyPr>
          <a:p>
            <a:pPr>
              <a:lnSpc>
                <a:spcPct val="100000"/>
              </a:lnSpc>
              <a:buNone/>
              <a:tabLst>
                <a:tab algn="l" pos="0"/>
              </a:tabLst>
            </a:pPr>
            <a:r>
              <a:rPr b="0" lang="it-IT" sz="2000" spc="-1" strike="noStrike">
                <a:latin typeface="Arial"/>
              </a:rPr>
              <a:t>L’importanza di determinare esattamente il grado di insufficienza renale non è un dato puramente speculativo. Al variare del grado di IRC variano le terapie e gli approcci anche extra farmacologici come la dieta. Al progredire della insufficienza renale il paziente diventa più «grave»….. aumenta il rischio di ospedalizzazione o di complicanze cardiovascolari ed aumenta anche il costo sanitario del singolo paziente</a:t>
            </a:r>
            <a:endParaRPr b="0" lang="it-IT" sz="2000" spc="-1" strike="noStrike">
              <a:latin typeface="Arial"/>
            </a:endParaRPr>
          </a:p>
          <a:p>
            <a:pPr>
              <a:lnSpc>
                <a:spcPct val="100000"/>
              </a:lnSpc>
              <a:buNone/>
              <a:tabLst>
                <a:tab algn="l" pos="0"/>
              </a:tabLst>
            </a:pPr>
            <a:endParaRPr b="0" lang="it-IT" sz="2000" spc="-1" strike="noStrike">
              <a:latin typeface="Arial"/>
            </a:endParaRPr>
          </a:p>
        </p:txBody>
      </p:sp>
      <p:sp>
        <p:nvSpPr>
          <p:cNvPr id="760"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83314921-15E4-483B-B9DD-FE6229791BA4}"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1" name="PlaceHolder 1"/>
          <p:cNvSpPr>
            <a:spLocks noGrp="1"/>
          </p:cNvSpPr>
          <p:nvPr>
            <p:ph type="sldImg"/>
          </p:nvPr>
        </p:nvSpPr>
        <p:spPr>
          <a:xfrm>
            <a:off x="685800" y="1143000"/>
            <a:ext cx="5486040" cy="3085920"/>
          </a:xfrm>
          <a:prstGeom prst="rect">
            <a:avLst/>
          </a:prstGeom>
          <a:ln w="0">
            <a:noFill/>
          </a:ln>
        </p:spPr>
      </p:sp>
      <p:sp>
        <p:nvSpPr>
          <p:cNvPr id="762"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it-IT" sz="2000" spc="-1" strike="noStrike">
              <a:latin typeface="Arial"/>
            </a:endParaRPr>
          </a:p>
        </p:txBody>
      </p:sp>
      <p:sp>
        <p:nvSpPr>
          <p:cNvPr id="763" name="PlaceHolder 3"/>
          <p:cNvSpPr>
            <a:spLocks noGrp="1"/>
          </p:cNvSpPr>
          <p:nvPr>
            <p:ph type="sldNum" idx="48"/>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B604F62D-34AB-47D1-B00B-05827245F37A}"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4" name="PlaceHolder 1"/>
          <p:cNvSpPr>
            <a:spLocks noGrp="1"/>
          </p:cNvSpPr>
          <p:nvPr>
            <p:ph type="sldImg"/>
          </p:nvPr>
        </p:nvSpPr>
        <p:spPr>
          <a:xfrm>
            <a:off x="685800" y="1143000"/>
            <a:ext cx="5486040" cy="3085920"/>
          </a:xfrm>
          <a:prstGeom prst="rect">
            <a:avLst/>
          </a:prstGeom>
          <a:ln w="0">
            <a:noFill/>
          </a:ln>
        </p:spPr>
      </p:sp>
      <p:sp>
        <p:nvSpPr>
          <p:cNvPr id="765" name="PlaceHolder 2"/>
          <p:cNvSpPr>
            <a:spLocks noGrp="1"/>
          </p:cNvSpPr>
          <p:nvPr>
            <p:ph type="body"/>
          </p:nvPr>
        </p:nvSpPr>
        <p:spPr>
          <a:xfrm>
            <a:off x="685800" y="4400640"/>
            <a:ext cx="5486040" cy="3600000"/>
          </a:xfrm>
          <a:prstGeom prst="rect">
            <a:avLst/>
          </a:prstGeom>
          <a:noFill/>
          <a:ln w="0">
            <a:noFill/>
          </a:ln>
        </p:spPr>
        <p:txBody>
          <a:bodyPr anchor="t">
            <a:noAutofit/>
          </a:bodyPr>
          <a:p>
            <a:pPr>
              <a:lnSpc>
                <a:spcPct val="100000"/>
              </a:lnSpc>
              <a:buNone/>
              <a:tabLst>
                <a:tab algn="l" pos="0"/>
              </a:tabLst>
            </a:pPr>
            <a:r>
              <a:rPr b="0" lang="it-IT" sz="2000" spc="-1" strike="noStrike">
                <a:latin typeface="Arial"/>
              </a:rPr>
              <a:t>Come vedete dalla slide in Italia ci sarebbero 15 milioni di persone in IRC.</a:t>
            </a:r>
            <a:endParaRPr b="0" lang="it-IT" sz="2000" spc="-1" strike="noStrike">
              <a:latin typeface="Arial"/>
            </a:endParaRPr>
          </a:p>
          <a:p>
            <a:pPr>
              <a:lnSpc>
                <a:spcPct val="100000"/>
              </a:lnSpc>
              <a:buNone/>
              <a:tabLst>
                <a:tab algn="l" pos="0"/>
              </a:tabLst>
            </a:pPr>
            <a:r>
              <a:rPr b="0" lang="it-IT" sz="2000" spc="-1" strike="noStrike">
                <a:latin typeface="Arial"/>
              </a:rPr>
              <a:t>Quello che noi medici nefrologi vediamo in ambulatorio è solo la punta dell’iceberg…..rappresenta una minima percentuale di tutte le persone portatrici di malattia renale cronica….In Italia secondo i dati di fine 2018 siamo 60,48 milioni di persone. Per cui 1 su 4 (il 25%) è portatore di malattia renale cronica. </a:t>
            </a:r>
            <a:endParaRPr b="0" lang="it-IT" sz="2000" spc="-1" strike="noStrike">
              <a:latin typeface="Arial"/>
            </a:endParaRPr>
          </a:p>
          <a:p>
            <a:pPr>
              <a:lnSpc>
                <a:spcPct val="100000"/>
              </a:lnSpc>
              <a:buNone/>
              <a:tabLst>
                <a:tab algn="l" pos="0"/>
              </a:tabLst>
            </a:pPr>
            <a:r>
              <a:rPr b="0" lang="it-IT" sz="2000" spc="-1" strike="noStrike">
                <a:latin typeface="Arial"/>
              </a:rPr>
              <a:t>La provincia di Pordenone (dati del 2016) ha 312.794 persone. Eppure il nostro data base è costituito da circa 15.000 persone che sono il 5% della popolazione totale</a:t>
            </a:r>
            <a:endParaRPr b="0" lang="it-IT" sz="2000" spc="-1" strike="noStrike">
              <a:latin typeface="Arial"/>
            </a:endParaRPr>
          </a:p>
        </p:txBody>
      </p:sp>
      <p:sp>
        <p:nvSpPr>
          <p:cNvPr id="766" name="PlaceHolder 3"/>
          <p:cNvSpPr>
            <a:spLocks noGrp="1"/>
          </p:cNvSpPr>
          <p:nvPr>
            <p:ph type="sldNum" idx="49"/>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9851553E-6541-4835-9FDC-BC610AACEE2B}"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7" name="PlaceHolder 1"/>
          <p:cNvSpPr>
            <a:spLocks noGrp="1"/>
          </p:cNvSpPr>
          <p:nvPr>
            <p:ph type="sldImg"/>
          </p:nvPr>
        </p:nvSpPr>
        <p:spPr>
          <a:xfrm>
            <a:off x="685800" y="1143000"/>
            <a:ext cx="5486040" cy="3085920"/>
          </a:xfrm>
          <a:prstGeom prst="rect">
            <a:avLst/>
          </a:prstGeom>
          <a:ln w="0">
            <a:noFill/>
          </a:ln>
        </p:spPr>
      </p:sp>
      <p:sp>
        <p:nvSpPr>
          <p:cNvPr id="768"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2000" spc="-1" strike="noStrike">
                <a:latin typeface="Arial"/>
              </a:rPr>
              <a:t>Identificare le persone a rischio vuol dire conoscere le cause principali di insufficienza renale e se possibile rimuoverle. Se non è possibile rimuoverle significa eseguire dei semplici esami del sangue e delle urine per capire se hanno o meno IR. Queste due frasi introducono il concetto di prevenzione</a:t>
            </a:r>
            <a:endParaRPr b="0" lang="it-IT" sz="2000" spc="-1" strike="noStrike">
              <a:latin typeface="Arial"/>
            </a:endParaRPr>
          </a:p>
          <a:p>
            <a:pPr marL="216000" indent="-216000">
              <a:lnSpc>
                <a:spcPct val="100000"/>
              </a:lnSpc>
              <a:buNone/>
            </a:pPr>
            <a:r>
              <a:rPr b="0" lang="it-IT" sz="2000" spc="-1" strike="noStrike">
                <a:latin typeface="Arial"/>
              </a:rPr>
              <a:t> </a:t>
            </a:r>
            <a:endParaRPr b="0" lang="it-IT" sz="2000" spc="-1" strike="noStrike">
              <a:latin typeface="Arial"/>
            </a:endParaRPr>
          </a:p>
        </p:txBody>
      </p:sp>
      <p:sp>
        <p:nvSpPr>
          <p:cNvPr id="769" name="PlaceHolder 3"/>
          <p:cNvSpPr>
            <a:spLocks noGrp="1"/>
          </p:cNvSpPr>
          <p:nvPr>
            <p:ph type="sldNum" idx="50"/>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5C7B5D00-337E-49D8-8A05-AA2DA0583029}"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0" name="PlaceHolder 1"/>
          <p:cNvSpPr>
            <a:spLocks noGrp="1"/>
          </p:cNvSpPr>
          <p:nvPr>
            <p:ph type="sldImg"/>
          </p:nvPr>
        </p:nvSpPr>
        <p:spPr>
          <a:xfrm>
            <a:off x="685800" y="1143000"/>
            <a:ext cx="5486040" cy="3085920"/>
          </a:xfrm>
          <a:prstGeom prst="rect">
            <a:avLst/>
          </a:prstGeom>
          <a:ln w="0">
            <a:noFill/>
          </a:ln>
        </p:spPr>
      </p:sp>
      <p:sp>
        <p:nvSpPr>
          <p:cNvPr id="771"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2000" spc="-1" strike="noStrike">
                <a:latin typeface="Arial"/>
              </a:rPr>
              <a:t>Trasportiamo tutto quello che abbiamo appena discusso sulla IRC. Vedete come le due cause che sono nettamente preponderanti sono il diabete e la ipertensione che insieme raggiungono circa i 2/3 di tutte le cause di IRC terminale. </a:t>
            </a:r>
            <a:endParaRPr b="0" lang="it-IT" sz="2000" spc="-1" strike="noStrike">
              <a:latin typeface="Arial"/>
            </a:endParaRPr>
          </a:p>
        </p:txBody>
      </p:sp>
      <p:sp>
        <p:nvSpPr>
          <p:cNvPr id="772" name="PlaceHolder 3"/>
          <p:cNvSpPr>
            <a:spLocks noGrp="1"/>
          </p:cNvSpPr>
          <p:nvPr>
            <p:ph type="sldNum" idx="51"/>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54E94FD1-63DC-4366-A9DA-D20DDA2FF9EA}"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3" name="PlaceHolder 1"/>
          <p:cNvSpPr>
            <a:spLocks noGrp="1"/>
          </p:cNvSpPr>
          <p:nvPr>
            <p:ph type="sldImg"/>
          </p:nvPr>
        </p:nvSpPr>
        <p:spPr>
          <a:xfrm>
            <a:off x="685800" y="1143000"/>
            <a:ext cx="5486040" cy="3085920"/>
          </a:xfrm>
          <a:prstGeom prst="rect">
            <a:avLst/>
          </a:prstGeom>
          <a:ln w="0">
            <a:noFill/>
          </a:ln>
        </p:spPr>
      </p:sp>
      <p:sp>
        <p:nvSpPr>
          <p:cNvPr id="774"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2000" spc="-1" strike="noStrike">
                <a:latin typeface="Arial"/>
              </a:rPr>
              <a:t>E’ importante ricordare che le persone diabetiche molto spesso (quasi costantemente) hanno la pressione alta; e che le persone con la pressione alta hanno un maggior rischio, rispetto a chi non ha la pressione alta, di diventare anche diabetico</a:t>
            </a:r>
            <a:endParaRPr b="0" lang="it-IT" sz="2000" spc="-1" strike="noStrike">
              <a:latin typeface="Arial"/>
            </a:endParaRPr>
          </a:p>
        </p:txBody>
      </p:sp>
      <p:sp>
        <p:nvSpPr>
          <p:cNvPr id="775" name="PlaceHolder 3"/>
          <p:cNvSpPr>
            <a:spLocks noGrp="1"/>
          </p:cNvSpPr>
          <p:nvPr>
            <p:ph type="sldNum" idx="52"/>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latin typeface="Times New Roman"/>
              </a:defRPr>
            </a:lvl1pPr>
          </a:lstStyle>
          <a:p>
            <a:pPr algn="r">
              <a:lnSpc>
                <a:spcPct val="100000"/>
              </a:lnSpc>
              <a:buNone/>
            </a:pPr>
            <a:fld id="{694CC063-6204-4CA7-863A-6AD551720956}" type="slidenum">
              <a:rPr b="0" lang="it-IT" sz="1200" spc="-1" strike="noStrike">
                <a:latin typeface="Times New Roman"/>
              </a:rPr>
              <a:t>&lt;numero&gt;</a:t>
            </a:fld>
            <a:endParaRPr b="0" lang="it-IT" sz="1200" spc="-1" strike="noStrike">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6" name="PlaceHolder 1"/>
          <p:cNvSpPr>
            <a:spLocks noGrp="1"/>
          </p:cNvSpPr>
          <p:nvPr>
            <p:ph type="sldImg"/>
          </p:nvPr>
        </p:nvSpPr>
        <p:spPr>
          <a:xfrm>
            <a:off x="685800" y="1143000"/>
            <a:ext cx="5486040" cy="3085920"/>
          </a:xfrm>
          <a:prstGeom prst="rect">
            <a:avLst/>
          </a:prstGeom>
          <a:ln w="0">
            <a:noFill/>
          </a:ln>
        </p:spPr>
      </p:sp>
      <p:sp>
        <p:nvSpPr>
          <p:cNvPr id="777" name="PlaceHolder 2"/>
          <p:cNvSpPr>
            <a:spLocks noGrp="1"/>
          </p:cNvSpPr>
          <p:nvPr>
            <p:ph type="body"/>
          </p:nvPr>
        </p:nvSpPr>
        <p:spPr>
          <a:xfrm>
            <a:off x="685800" y="4400640"/>
            <a:ext cx="5486040" cy="3600000"/>
          </a:xfrm>
          <a:prstGeom prst="rect">
            <a:avLst/>
          </a:prstGeom>
          <a:noFill/>
          <a:ln w="0">
            <a:noFill/>
          </a:ln>
        </p:spPr>
        <p:txBody>
          <a:bodyPr anchor="t">
            <a:noAutofit/>
          </a:bodyPr>
          <a:p>
            <a:pPr>
              <a:lnSpc>
                <a:spcPct val="100000"/>
              </a:lnSpc>
              <a:buNone/>
              <a:tabLst>
                <a:tab algn="l" pos="0"/>
              </a:tabLst>
            </a:pPr>
            <a:r>
              <a:rPr b="0" lang="it-IT" sz="2000" spc="-1" strike="noStrike">
                <a:latin typeface="Arial"/>
              </a:rPr>
              <a:t>Il diabete è la causa principale di IRC. E’ causato da una alterata produzione o da una alterata azione della insulina che controlla la quantità di zucchero nel sangue. Esiste un diabete di tipo 1 (infantile, 10%)  in cui il pancreas non produce insulina a sufficienza ed un diabete di tipo 2 (dell’adulto, 90%) in cui l’organismo non riesce ad usare correttamente l’insulina. Il diabete provoca danni a tutto l’organismo. Tanto peggiore è il controllo del diabete tanto più velocemente i danni si rendono evidenti. Quindi se controlliamo bene il diabete possiamo ritardare anche di anni il danno ai reni.</a:t>
            </a:r>
            <a:endParaRPr b="0" lang="it-IT" sz="2000" spc="-1" strike="noStrike">
              <a:latin typeface="Arial"/>
            </a:endParaRPr>
          </a:p>
          <a:p>
            <a:pPr>
              <a:lnSpc>
                <a:spcPct val="100000"/>
              </a:lnSpc>
              <a:buNone/>
              <a:tabLst>
                <a:tab algn="l" pos="0"/>
              </a:tabLst>
            </a:pPr>
            <a:endParaRPr b="0" lang="it-IT" sz="2000" spc="-1" strike="noStrike">
              <a:latin typeface="Arial"/>
            </a:endParaRPr>
          </a:p>
        </p:txBody>
      </p:sp>
      <p:sp>
        <p:nvSpPr>
          <p:cNvPr id="778" name="PlaceHolder 3"/>
          <p:cNvSpPr>
            <a:spLocks noGrp="1"/>
          </p:cNvSpPr>
          <p:nvPr>
            <p:ph type="sldNum" idx="53"/>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11F17362-DDFB-40BE-8B22-8792DD47FB11}"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9" name="PlaceHolder 1"/>
          <p:cNvSpPr>
            <a:spLocks noGrp="1"/>
          </p:cNvSpPr>
          <p:nvPr>
            <p:ph type="sldImg"/>
          </p:nvPr>
        </p:nvSpPr>
        <p:spPr>
          <a:xfrm>
            <a:off x="685800" y="1143000"/>
            <a:ext cx="5486040" cy="3085920"/>
          </a:xfrm>
          <a:prstGeom prst="rect">
            <a:avLst/>
          </a:prstGeom>
          <a:ln w="0">
            <a:noFill/>
          </a:ln>
        </p:spPr>
      </p:sp>
      <p:sp>
        <p:nvSpPr>
          <p:cNvPr id="780"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2000" spc="-1" strike="noStrike">
                <a:latin typeface="Arial"/>
              </a:rPr>
              <a:t>Quando parliamo di diabete? Come facciamo diagnosi di diabete?</a:t>
            </a:r>
            <a:endParaRPr b="0" lang="it-IT" sz="2000" spc="-1" strike="noStrike">
              <a:latin typeface="Arial"/>
            </a:endParaRPr>
          </a:p>
        </p:txBody>
      </p:sp>
      <p:sp>
        <p:nvSpPr>
          <p:cNvPr id="781" name="PlaceHolder 3"/>
          <p:cNvSpPr>
            <a:spLocks noGrp="1"/>
          </p:cNvSpPr>
          <p:nvPr>
            <p:ph type="sldNum" idx="54"/>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latin typeface="Times New Roman"/>
              </a:defRPr>
            </a:lvl1pPr>
          </a:lstStyle>
          <a:p>
            <a:pPr algn="r">
              <a:lnSpc>
                <a:spcPct val="100000"/>
              </a:lnSpc>
              <a:buNone/>
            </a:pPr>
            <a:fld id="{259BB072-8834-413D-8829-E154B5CE7735}" type="slidenum">
              <a:rPr b="0" lang="it-IT" sz="1200" spc="-1" strike="noStrike">
                <a:latin typeface="Times New Roman"/>
              </a:rPr>
              <a:t>&lt;numero&gt;</a:t>
            </a:fld>
            <a:endParaRPr b="0" lang="it-IT" sz="1200" spc="-1" strike="noStrike">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2" name="PlaceHolder 1"/>
          <p:cNvSpPr>
            <a:spLocks noGrp="1"/>
          </p:cNvSpPr>
          <p:nvPr>
            <p:ph type="sldImg"/>
          </p:nvPr>
        </p:nvSpPr>
        <p:spPr>
          <a:xfrm>
            <a:off x="685800" y="1143000"/>
            <a:ext cx="5486040" cy="3085920"/>
          </a:xfrm>
          <a:prstGeom prst="rect">
            <a:avLst/>
          </a:prstGeom>
          <a:ln w="0">
            <a:noFill/>
          </a:ln>
        </p:spPr>
      </p:sp>
      <p:sp>
        <p:nvSpPr>
          <p:cNvPr id="783"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it-IT" sz="2000" spc="-1" strike="noStrike">
              <a:latin typeface="Arial"/>
            </a:endParaRPr>
          </a:p>
        </p:txBody>
      </p:sp>
      <p:sp>
        <p:nvSpPr>
          <p:cNvPr id="784" name="PlaceHolder 3"/>
          <p:cNvSpPr>
            <a:spLocks noGrp="1"/>
          </p:cNvSpPr>
          <p:nvPr>
            <p:ph type="sldNum" idx="55"/>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5F6D5F71-613D-48CD-8C95-344AA37B9421}"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5" name="PlaceHolder 1"/>
          <p:cNvSpPr>
            <a:spLocks noGrp="1"/>
          </p:cNvSpPr>
          <p:nvPr>
            <p:ph type="sldImg"/>
          </p:nvPr>
        </p:nvSpPr>
        <p:spPr>
          <a:xfrm>
            <a:off x="685800" y="1143000"/>
            <a:ext cx="5486040" cy="3085920"/>
          </a:xfrm>
          <a:prstGeom prst="rect">
            <a:avLst/>
          </a:prstGeom>
          <a:ln w="0">
            <a:noFill/>
          </a:ln>
        </p:spPr>
      </p:sp>
      <p:sp>
        <p:nvSpPr>
          <p:cNvPr id="786"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2000" spc="-1" strike="noStrike">
                <a:latin typeface="Arial"/>
              </a:rPr>
              <a:t>Il diabete può danneggiare i vasi sanguigni dei reni. Il primo sintomo di questo deterioramento è rappresentato dalla presenza di albumina (una proteina) nelle urine</a:t>
            </a:r>
            <a:endParaRPr b="0" lang="it-IT" sz="2000" spc="-1" strike="noStrike">
              <a:latin typeface="Arial"/>
            </a:endParaRPr>
          </a:p>
        </p:txBody>
      </p:sp>
      <p:sp>
        <p:nvSpPr>
          <p:cNvPr id="787" name="PlaceHolder 3"/>
          <p:cNvSpPr>
            <a:spLocks noGrp="1"/>
          </p:cNvSpPr>
          <p:nvPr>
            <p:ph type="sldNum" idx="56"/>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890A30DE-11A9-42D2-BC08-C782108D06E9}"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8" name="PlaceHolder 1"/>
          <p:cNvSpPr>
            <a:spLocks noGrp="1"/>
          </p:cNvSpPr>
          <p:nvPr>
            <p:ph type="sldImg"/>
          </p:nvPr>
        </p:nvSpPr>
        <p:spPr>
          <a:xfrm>
            <a:off x="685800" y="1143000"/>
            <a:ext cx="5486040" cy="3085920"/>
          </a:xfrm>
          <a:prstGeom prst="rect">
            <a:avLst/>
          </a:prstGeom>
          <a:ln w="0">
            <a:noFill/>
          </a:ln>
        </p:spPr>
      </p:sp>
      <p:sp>
        <p:nvSpPr>
          <p:cNvPr id="789"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2000" spc="-1" strike="noStrike">
                <a:latin typeface="Arial"/>
              </a:rPr>
              <a:t>I valori e le definizioni possono essere lievemente diversi a seconda delle linee guida cui si fa riferimento. </a:t>
            </a:r>
            <a:endParaRPr b="0" lang="it-IT" sz="2000" spc="-1" strike="noStrike">
              <a:latin typeface="Arial"/>
            </a:endParaRPr>
          </a:p>
        </p:txBody>
      </p:sp>
      <p:sp>
        <p:nvSpPr>
          <p:cNvPr id="790" name="PlaceHolder 3"/>
          <p:cNvSpPr>
            <a:spLocks noGrp="1"/>
          </p:cNvSpPr>
          <p:nvPr>
            <p:ph type="sldNum" idx="57"/>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latin typeface="Times New Roman"/>
              </a:defRPr>
            </a:lvl1pPr>
          </a:lstStyle>
          <a:p>
            <a:pPr algn="r">
              <a:lnSpc>
                <a:spcPct val="100000"/>
              </a:lnSpc>
              <a:buNone/>
            </a:pPr>
            <a:fld id="{FF71E2DD-CF95-4174-BF68-897385CBEB6F}" type="slidenum">
              <a:rPr b="0" lang="it-IT" sz="1200" spc="-1" strike="noStrike">
                <a:latin typeface="Times New Roman"/>
              </a:rPr>
              <a:t>&lt;numero&gt;</a:t>
            </a:fld>
            <a:endParaRPr b="0" lang="it-IT" sz="1200" spc="-1" strike="noStrike">
              <a:latin typeface="Times New Roman"/>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1" name="PlaceHolder 1"/>
          <p:cNvSpPr>
            <a:spLocks noGrp="1"/>
          </p:cNvSpPr>
          <p:nvPr>
            <p:ph type="sldImg"/>
          </p:nvPr>
        </p:nvSpPr>
        <p:spPr>
          <a:xfrm>
            <a:off x="685800" y="1143000"/>
            <a:ext cx="5486040" cy="3085920"/>
          </a:xfrm>
          <a:prstGeom prst="rect">
            <a:avLst/>
          </a:prstGeom>
          <a:ln w="0">
            <a:noFill/>
          </a:ln>
        </p:spPr>
      </p:sp>
      <p:sp>
        <p:nvSpPr>
          <p:cNvPr id="792"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it-IT" sz="2000" spc="-1" strike="noStrike">
              <a:latin typeface="Arial"/>
            </a:endParaRPr>
          </a:p>
        </p:txBody>
      </p:sp>
      <p:sp>
        <p:nvSpPr>
          <p:cNvPr id="793"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latin typeface="Times New Roman"/>
              </a:defRPr>
            </a:lvl1pPr>
          </a:lstStyle>
          <a:p>
            <a:pPr algn="r">
              <a:lnSpc>
                <a:spcPct val="100000"/>
              </a:lnSpc>
              <a:buNone/>
            </a:pPr>
            <a:fld id="{E01CEC29-5383-4950-AFD8-94B4F71772D8}" type="slidenum">
              <a:rPr b="0" lang="it-IT" sz="1200" spc="-1" strike="noStrike">
                <a:latin typeface="Times New Roman"/>
              </a:rPr>
              <a:t>&lt;numero&gt;</a:t>
            </a:fld>
            <a:endParaRPr b="0" lang="it-IT" sz="1200" spc="-1" strike="noStrike">
              <a:latin typeface="Times New Roman"/>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4" name="PlaceHolder 1"/>
          <p:cNvSpPr>
            <a:spLocks noGrp="1"/>
          </p:cNvSpPr>
          <p:nvPr>
            <p:ph type="sldImg"/>
          </p:nvPr>
        </p:nvSpPr>
        <p:spPr>
          <a:xfrm>
            <a:off x="685800" y="1143000"/>
            <a:ext cx="5486040" cy="3085920"/>
          </a:xfrm>
          <a:prstGeom prst="rect">
            <a:avLst/>
          </a:prstGeom>
          <a:ln w="0">
            <a:noFill/>
          </a:ln>
        </p:spPr>
      </p:sp>
      <p:sp>
        <p:nvSpPr>
          <p:cNvPr id="795"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it-IT" sz="2000" spc="-1" strike="noStrike">
              <a:latin typeface="Arial"/>
            </a:endParaRPr>
          </a:p>
        </p:txBody>
      </p:sp>
      <p:sp>
        <p:nvSpPr>
          <p:cNvPr id="796" name="PlaceHolder 3"/>
          <p:cNvSpPr>
            <a:spLocks noGrp="1"/>
          </p:cNvSpPr>
          <p:nvPr>
            <p:ph type="sldNum" idx="59"/>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latin typeface="Times New Roman"/>
              </a:defRPr>
            </a:lvl1pPr>
          </a:lstStyle>
          <a:p>
            <a:pPr algn="r">
              <a:lnSpc>
                <a:spcPct val="100000"/>
              </a:lnSpc>
              <a:buNone/>
            </a:pPr>
            <a:fld id="{35D06598-1219-4E9E-B57B-4D91E66FBFAB}" type="slidenum">
              <a:rPr b="0" lang="it-IT" sz="1200" spc="-1" strike="noStrike">
                <a:latin typeface="Times New Roman"/>
              </a:rPr>
              <a:t>&lt;numero&gt;</a:t>
            </a:fld>
            <a:endParaRPr b="0" lang="it-IT" sz="1200" spc="-1" strike="noStrike">
              <a:latin typeface="Times New Roman"/>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7" name="PlaceHolder 1"/>
          <p:cNvSpPr>
            <a:spLocks noGrp="1"/>
          </p:cNvSpPr>
          <p:nvPr>
            <p:ph type="sldImg"/>
          </p:nvPr>
        </p:nvSpPr>
        <p:spPr>
          <a:xfrm>
            <a:off x="685800" y="1143000"/>
            <a:ext cx="5486040" cy="3085920"/>
          </a:xfrm>
          <a:prstGeom prst="rect">
            <a:avLst/>
          </a:prstGeom>
          <a:ln w="0">
            <a:noFill/>
          </a:ln>
        </p:spPr>
      </p:sp>
      <p:sp>
        <p:nvSpPr>
          <p:cNvPr id="798" name="PlaceHolder 2"/>
          <p:cNvSpPr>
            <a:spLocks noGrp="1"/>
          </p:cNvSpPr>
          <p:nvPr>
            <p:ph type="body"/>
          </p:nvPr>
        </p:nvSpPr>
        <p:spPr>
          <a:xfrm>
            <a:off x="685800" y="4400640"/>
            <a:ext cx="5486040" cy="3600000"/>
          </a:xfrm>
          <a:prstGeom prst="rect">
            <a:avLst/>
          </a:prstGeom>
          <a:noFill/>
          <a:ln w="0">
            <a:noFill/>
          </a:ln>
        </p:spPr>
        <p:txBody>
          <a:bodyPr anchor="t">
            <a:noAutofit/>
          </a:bodyPr>
          <a:p>
            <a:pPr>
              <a:lnSpc>
                <a:spcPct val="100000"/>
              </a:lnSpc>
              <a:buNone/>
              <a:tabLst>
                <a:tab algn="l" pos="0"/>
              </a:tabLst>
            </a:pPr>
            <a:r>
              <a:rPr b="0" lang="it-IT" sz="2000" spc="-1" strike="noStrike">
                <a:latin typeface="Arial"/>
              </a:rPr>
              <a:t>Quando pensiamo alla pressione arteriosa alta immediatamente ci viene in mente il cuore e le sue malattie, che possono essere l’infarto, lo scompenso o la aritmia oppure le complicanze neurologiche come l’ictus; ma con buona pace dei Colleghi Cardiologi o in caso di pressione arteriosa elevata gli organi più interessati sono i reni.</a:t>
            </a:r>
            <a:endParaRPr b="0" lang="it-IT" sz="2000" spc="-1" strike="noStrike">
              <a:latin typeface="Arial"/>
            </a:endParaRPr>
          </a:p>
          <a:p>
            <a:pPr>
              <a:lnSpc>
                <a:spcPct val="100000"/>
              </a:lnSpc>
              <a:buNone/>
              <a:tabLst>
                <a:tab algn="l" pos="0"/>
              </a:tabLst>
            </a:pPr>
            <a:r>
              <a:rPr b="0" lang="it-IT" sz="2000" spc="-1" strike="noStrike">
                <a:latin typeface="Arial"/>
              </a:rPr>
              <a:t> </a:t>
            </a:r>
            <a:r>
              <a:rPr b="0" lang="it-IT" sz="2000" spc="-1" strike="noStrike">
                <a:latin typeface="Arial"/>
              </a:rPr>
              <a:t>Perché avviene questo? Perché il flusso ematico (espresso in ml/min/100 g di tessuto) che raggiunge i reni ogni volta che il cuore batte è circa 5-6 volte maggiore a livello renale che non a livello cardiaco. Se una persona ha la pressione alta il danno potenziale che i reni ricevono è molto più importante di quello cardiaco, ma vista che a differenza del cuore il danno, fino a un determinato livello di gravità, è asintomatico, il danno stesso passa inosservato se non lo ricerchiamo con esami del sangue e delle urine </a:t>
            </a:r>
            <a:endParaRPr b="0" lang="it-IT" sz="2000" spc="-1" strike="noStrike">
              <a:latin typeface="Arial"/>
            </a:endParaRPr>
          </a:p>
          <a:p>
            <a:pPr>
              <a:lnSpc>
                <a:spcPct val="100000"/>
              </a:lnSpc>
              <a:buNone/>
              <a:tabLst>
                <a:tab algn="l" pos="0"/>
              </a:tabLst>
            </a:pPr>
            <a:endParaRPr b="0" lang="it-IT" sz="2000" spc="-1" strike="noStrike">
              <a:latin typeface="Arial"/>
            </a:endParaRPr>
          </a:p>
        </p:txBody>
      </p:sp>
      <p:sp>
        <p:nvSpPr>
          <p:cNvPr id="799" name="PlaceHolder 3"/>
          <p:cNvSpPr>
            <a:spLocks noGrp="1"/>
          </p:cNvSpPr>
          <p:nvPr>
            <p:ph type="sldNum" idx="60"/>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latin typeface="Times New Roman"/>
              </a:defRPr>
            </a:lvl1pPr>
          </a:lstStyle>
          <a:p>
            <a:pPr algn="r">
              <a:lnSpc>
                <a:spcPct val="100000"/>
              </a:lnSpc>
              <a:buNone/>
            </a:pPr>
            <a:fld id="{AB67D89F-0AF5-4276-82A9-AE85560627AE}" type="slidenum">
              <a:rPr b="0" lang="it-IT" sz="1200" spc="-1" strike="noStrike">
                <a:latin typeface="Times New Roman"/>
              </a:rPr>
              <a:t>&lt;numero&gt;</a:t>
            </a:fld>
            <a:endParaRPr b="0" lang="it-IT" sz="1200" spc="-1" strike="noStrike">
              <a:latin typeface="Times New Roman"/>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0" name="PlaceHolder 1"/>
          <p:cNvSpPr>
            <a:spLocks noGrp="1"/>
          </p:cNvSpPr>
          <p:nvPr>
            <p:ph type="sldImg"/>
          </p:nvPr>
        </p:nvSpPr>
        <p:spPr>
          <a:xfrm>
            <a:off x="685800" y="1143000"/>
            <a:ext cx="5486040" cy="3085920"/>
          </a:xfrm>
          <a:prstGeom prst="rect">
            <a:avLst/>
          </a:prstGeom>
          <a:ln w="0">
            <a:noFill/>
          </a:ln>
        </p:spPr>
      </p:sp>
      <p:sp>
        <p:nvSpPr>
          <p:cNvPr id="801"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2000" spc="-1" strike="noStrike">
                <a:latin typeface="Arial"/>
              </a:rPr>
              <a:t>La pressione va controllata con il classico bracciale. Oggigiorno ci sono apparecchi elettronici validati da braccio o da polso che possono essere utilizzati con tutta sicurezza (vengono utilizzati anche dal nostro personale sia in ambulatorio che in corso di degenza). Riscontrare un singolo valore di pressione elevato non vuol dire avere la pressione arteriosa alta. I valori elevati devono essere confermati in più misurazioni ed in giorni diversi. E’ ovviamente opportuno riferire al proprio medico di medicina generale valori eventualmente alterati (utile ad esempio compilare un diario pressorio da portare in visione al proprio medico di medicina generale o allo specialista). Se una persona scopre di avere la pressione alta e non sa se ha o meno una malattia renale ne deve parlare con il medico di medicina generale che consiglierà degli esami di controllo del sangue e delle urine per chiarire il dubbio  </a:t>
            </a:r>
            <a:endParaRPr b="0" lang="it-IT" sz="2000" spc="-1" strike="noStrike">
              <a:latin typeface="Arial"/>
            </a:endParaRPr>
          </a:p>
        </p:txBody>
      </p:sp>
      <p:sp>
        <p:nvSpPr>
          <p:cNvPr id="802" name="PlaceHolder 3"/>
          <p:cNvSpPr>
            <a:spLocks noGrp="1"/>
          </p:cNvSpPr>
          <p:nvPr>
            <p:ph type="sldNum" idx="61"/>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latin typeface="Times New Roman"/>
              </a:defRPr>
            </a:lvl1pPr>
          </a:lstStyle>
          <a:p>
            <a:pPr algn="r">
              <a:lnSpc>
                <a:spcPct val="100000"/>
              </a:lnSpc>
              <a:buNone/>
            </a:pPr>
            <a:fld id="{5384E208-C110-4064-ADC6-BB2A4807950E}" type="slidenum">
              <a:rPr b="0" lang="it-IT" sz="1200" spc="-1" strike="noStrike">
                <a:latin typeface="Times New Roman"/>
              </a:rPr>
              <a:t>&lt;numero&gt;</a:t>
            </a:fld>
            <a:endParaRPr b="0" lang="it-IT" sz="1200" spc="-1" strike="noStrike">
              <a:latin typeface="Times New Roman"/>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3" name="PlaceHolder 1"/>
          <p:cNvSpPr>
            <a:spLocks noGrp="1"/>
          </p:cNvSpPr>
          <p:nvPr>
            <p:ph type="sldImg"/>
          </p:nvPr>
        </p:nvSpPr>
        <p:spPr>
          <a:xfrm>
            <a:off x="685800" y="1143000"/>
            <a:ext cx="5486040" cy="3085920"/>
          </a:xfrm>
          <a:prstGeom prst="rect">
            <a:avLst/>
          </a:prstGeom>
          <a:ln w="0">
            <a:noFill/>
          </a:ln>
        </p:spPr>
      </p:sp>
      <p:sp>
        <p:nvSpPr>
          <p:cNvPr id="804"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2000" spc="-1" strike="noStrike">
                <a:latin typeface="Arial"/>
              </a:rPr>
              <a:t>Parlare di prevenzione è sempre molto difficile. In genere ogni persona si reca dal medico perché ha un problema e vuole o spera che il medico glielo risolva subito. E tanto più rapidamente ed efficacemente il medico lo fa tanto più bravo il medico viene considerato.  (Esempio?)</a:t>
            </a:r>
            <a:endParaRPr b="0" lang="it-IT" sz="2000" spc="-1" strike="noStrike">
              <a:latin typeface="Arial"/>
            </a:endParaRPr>
          </a:p>
          <a:p>
            <a:pPr marL="216000" indent="-216000">
              <a:lnSpc>
                <a:spcPct val="100000"/>
              </a:lnSpc>
              <a:buNone/>
            </a:pPr>
            <a:r>
              <a:rPr b="0" lang="it-IT" sz="2000" spc="-1" strike="noStrike">
                <a:latin typeface="Arial"/>
              </a:rPr>
              <a:t>Quando parliamo di prevenzione tutto questo dobbiamo dimenticarlo. </a:t>
            </a:r>
            <a:endParaRPr b="0" lang="it-IT" sz="2000" spc="-1" strike="noStrike">
              <a:latin typeface="Arial"/>
            </a:endParaRPr>
          </a:p>
        </p:txBody>
      </p:sp>
      <p:sp>
        <p:nvSpPr>
          <p:cNvPr id="805" name="PlaceHolder 3"/>
          <p:cNvSpPr>
            <a:spLocks noGrp="1"/>
          </p:cNvSpPr>
          <p:nvPr>
            <p:ph type="sldNum" idx="62"/>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4BA936D6-EBBE-4C9F-B99C-E1C25A1B9589}"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6" name="PlaceHolder 1"/>
          <p:cNvSpPr>
            <a:spLocks noGrp="1"/>
          </p:cNvSpPr>
          <p:nvPr>
            <p:ph type="sldImg"/>
          </p:nvPr>
        </p:nvSpPr>
        <p:spPr>
          <a:xfrm>
            <a:off x="685800" y="1143000"/>
            <a:ext cx="5486040" cy="3085920"/>
          </a:xfrm>
          <a:prstGeom prst="rect">
            <a:avLst/>
          </a:prstGeom>
          <a:ln w="0">
            <a:noFill/>
          </a:ln>
        </p:spPr>
      </p:sp>
      <p:sp>
        <p:nvSpPr>
          <p:cNvPr id="807"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2000" spc="-1" strike="noStrike">
                <a:latin typeface="Arial"/>
              </a:rPr>
              <a:t>Con il tempo ci si è resi conto che spesso la risoluzione di un problema, seppur fondamentale, non rappresenta la scomparsa del problema stesso ma solo del sintomo che il problema stesso ha creato. Per cercare di risolvere o di attenuare un problema è necessario fare un passo ulteriore, è necessario agire prima che il problema insorga. E’ necessario quindi prevenire il problema.</a:t>
            </a:r>
            <a:endParaRPr b="0" lang="it-IT" sz="2000" spc="-1" strike="noStrike">
              <a:latin typeface="Arial"/>
            </a:endParaRPr>
          </a:p>
        </p:txBody>
      </p:sp>
      <p:sp>
        <p:nvSpPr>
          <p:cNvPr id="808" name="PlaceHolder 3"/>
          <p:cNvSpPr>
            <a:spLocks noGrp="1"/>
          </p:cNvSpPr>
          <p:nvPr>
            <p:ph type="sldNum" idx="63"/>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092F9B22-E429-4653-AD2E-EB1CBFAC00AA}"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9" name="PlaceHolder 1"/>
          <p:cNvSpPr>
            <a:spLocks noGrp="1"/>
          </p:cNvSpPr>
          <p:nvPr>
            <p:ph type="sldImg"/>
          </p:nvPr>
        </p:nvSpPr>
        <p:spPr>
          <a:xfrm>
            <a:off x="685800" y="1143000"/>
            <a:ext cx="5486040" cy="3085920"/>
          </a:xfrm>
          <a:prstGeom prst="rect">
            <a:avLst/>
          </a:prstGeom>
          <a:ln w="0">
            <a:noFill/>
          </a:ln>
        </p:spPr>
      </p:sp>
      <p:sp>
        <p:nvSpPr>
          <p:cNvPr id="810"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it-IT" sz="2000" spc="-1" strike="noStrike">
              <a:latin typeface="Arial"/>
            </a:endParaRPr>
          </a:p>
        </p:txBody>
      </p:sp>
      <p:sp>
        <p:nvSpPr>
          <p:cNvPr id="811" name="PlaceHolder 3"/>
          <p:cNvSpPr>
            <a:spLocks noGrp="1"/>
          </p:cNvSpPr>
          <p:nvPr>
            <p:ph type="sldNum" idx="64"/>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latin typeface="Times New Roman"/>
              </a:defRPr>
            </a:lvl1pPr>
          </a:lstStyle>
          <a:p>
            <a:pPr algn="r">
              <a:lnSpc>
                <a:spcPct val="100000"/>
              </a:lnSpc>
              <a:buNone/>
            </a:pPr>
            <a:fld id="{11E1F323-C222-45D5-9353-6B2744D74561}" type="slidenum">
              <a:rPr b="0" lang="it-IT" sz="1200" spc="-1" strike="noStrike">
                <a:latin typeface="Times New Roman"/>
              </a:rPr>
              <a:t>&lt;numero&gt;</a:t>
            </a:fld>
            <a:endParaRPr b="0" lang="it-IT" sz="1200" spc="-1" strike="noStrike">
              <a:latin typeface="Times New Roman"/>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2" name="PlaceHolder 1"/>
          <p:cNvSpPr>
            <a:spLocks noGrp="1"/>
          </p:cNvSpPr>
          <p:nvPr>
            <p:ph type="sldImg"/>
          </p:nvPr>
        </p:nvSpPr>
        <p:spPr>
          <a:xfrm>
            <a:off x="685800" y="1143000"/>
            <a:ext cx="5486040" cy="3085920"/>
          </a:xfrm>
          <a:prstGeom prst="rect">
            <a:avLst/>
          </a:prstGeom>
          <a:ln w="0">
            <a:noFill/>
          </a:ln>
        </p:spPr>
      </p:sp>
      <p:sp>
        <p:nvSpPr>
          <p:cNvPr id="813"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it-IT" sz="2000" spc="-1" strike="noStrike">
              <a:latin typeface="Arial"/>
            </a:endParaRPr>
          </a:p>
        </p:txBody>
      </p:sp>
      <p:sp>
        <p:nvSpPr>
          <p:cNvPr id="814" name="PlaceHolder 3"/>
          <p:cNvSpPr>
            <a:spLocks noGrp="1"/>
          </p:cNvSpPr>
          <p:nvPr>
            <p:ph type="sldNum" idx="65"/>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Times New Roman"/>
              </a:defRPr>
            </a:lvl1pPr>
          </a:lstStyle>
          <a:p>
            <a:pPr algn="r">
              <a:lnSpc>
                <a:spcPct val="100000"/>
              </a:lnSpc>
              <a:buNone/>
            </a:pPr>
            <a:fld id="{7AEDBF47-2C86-4689-A0F8-613402C50429}" type="slidenum">
              <a:rPr b="0" lang="it-IT" sz="1200" spc="-1" strike="noStrike">
                <a:solidFill>
                  <a:srgbClr val="000000"/>
                </a:solidFill>
                <a:latin typeface="Times New Roman"/>
              </a:rPr>
              <a:t>&lt;numero&gt;</a:t>
            </a:fld>
            <a:endParaRPr b="0" lang="it-IT" sz="1200" spc="-1" strike="noStrike">
              <a:latin typeface="Times New Roman"/>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5" name="PlaceHolder 1"/>
          <p:cNvSpPr>
            <a:spLocks noGrp="1"/>
          </p:cNvSpPr>
          <p:nvPr>
            <p:ph type="sldImg"/>
          </p:nvPr>
        </p:nvSpPr>
        <p:spPr>
          <a:xfrm>
            <a:off x="685800" y="1143000"/>
            <a:ext cx="5486040" cy="3085920"/>
          </a:xfrm>
          <a:prstGeom prst="rect">
            <a:avLst/>
          </a:prstGeom>
          <a:ln w="0">
            <a:noFill/>
          </a:ln>
        </p:spPr>
      </p:sp>
      <p:sp>
        <p:nvSpPr>
          <p:cNvPr id="816" name="PlaceHolder 2"/>
          <p:cNvSpPr>
            <a:spLocks noGrp="1"/>
          </p:cNvSpPr>
          <p:nvPr>
            <p:ph type="body"/>
          </p:nvPr>
        </p:nvSpPr>
        <p:spPr>
          <a:xfrm>
            <a:off x="685800" y="4400640"/>
            <a:ext cx="5486040" cy="3600000"/>
          </a:xfrm>
          <a:prstGeom prst="rect">
            <a:avLst/>
          </a:prstGeom>
          <a:noFill/>
          <a:ln w="0">
            <a:noFill/>
          </a:ln>
        </p:spPr>
        <p:txBody>
          <a:bodyPr anchor="t">
            <a:noAutofit/>
          </a:bodyPr>
          <a:p>
            <a:pPr>
              <a:lnSpc>
                <a:spcPct val="100000"/>
              </a:lnSpc>
              <a:buNone/>
              <a:tabLst>
                <a:tab algn="l" pos="0"/>
              </a:tabLst>
            </a:pPr>
            <a:r>
              <a:rPr b="0" lang="it-IT" sz="2000" spc="-1" strike="noStrike">
                <a:latin typeface="Arial"/>
              </a:rPr>
              <a:t>La quasi totalità delle persone con pressione alta o diabete hanno una causa genetica (molto spesso, anche se magari non lo sanno, sono i genitori ipertesi o diabetici che trasmettono ai figli la predisposizione di diventarlo). Ci sono poi ragioni ambientali che possono fare la differenza tra diventare ipertesi o diabetici o non esserlo.</a:t>
            </a:r>
            <a:endParaRPr b="0" lang="it-IT" sz="2000" spc="-1" strike="noStrike">
              <a:latin typeface="Arial"/>
            </a:endParaRPr>
          </a:p>
          <a:p>
            <a:pPr>
              <a:lnSpc>
                <a:spcPct val="100000"/>
              </a:lnSpc>
              <a:buNone/>
              <a:tabLst>
                <a:tab algn="l" pos="0"/>
              </a:tabLst>
            </a:pPr>
            <a:endParaRPr b="0" lang="it-IT" sz="2000" spc="-1" strike="noStrike">
              <a:latin typeface="Arial"/>
            </a:endParaRPr>
          </a:p>
        </p:txBody>
      </p:sp>
      <p:sp>
        <p:nvSpPr>
          <p:cNvPr id="817" name="PlaceHolder 3"/>
          <p:cNvSpPr>
            <a:spLocks noGrp="1"/>
          </p:cNvSpPr>
          <p:nvPr>
            <p:ph type="sldNum" idx="66"/>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EC25A97E-D70A-4EF1-AC8B-92A93DDCA426}"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8" name="PlaceHolder 1"/>
          <p:cNvSpPr>
            <a:spLocks noGrp="1"/>
          </p:cNvSpPr>
          <p:nvPr>
            <p:ph type="sldImg"/>
          </p:nvPr>
        </p:nvSpPr>
        <p:spPr>
          <a:xfrm>
            <a:off x="685800" y="1143000"/>
            <a:ext cx="5486040" cy="3085920"/>
          </a:xfrm>
          <a:prstGeom prst="rect">
            <a:avLst/>
          </a:prstGeom>
          <a:ln w="0">
            <a:noFill/>
          </a:ln>
        </p:spPr>
      </p:sp>
      <p:sp>
        <p:nvSpPr>
          <p:cNvPr id="819"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2000" spc="-1" strike="noStrike">
                <a:latin typeface="Arial"/>
              </a:rPr>
              <a:t>La maggior parte delle attività di promozione della salute verso la popolazione sono, ad esempio, misure di prevenzione primaria, in quanto mirano a ridurre i fattori di rischio da cui potrebbe derivare un aumento dell'incidenza di quella patologia. Frequentemente la prevenzione primaria si basa su azioni a livello comportamentale o psicosociale (educazione sanitaria, interventi psicologici e psicoeducativi di modifica dei comportamenti, degli atteggiamenti o delle rappresentazioni). Un esempio di prevenzione primaria è rappresentato dalle campagne antifumo promosse dai governi. In ambito nefrologico prevenzione primaria significa cercare di ridurre il rischio che insorgano alcune patologie che invariabilmente nel tempo porteranno al danno renale.  </a:t>
            </a:r>
            <a:endParaRPr b="0" lang="it-IT" sz="2000" spc="-1" strike="noStrike">
              <a:latin typeface="Arial"/>
            </a:endParaRPr>
          </a:p>
        </p:txBody>
      </p:sp>
      <p:sp>
        <p:nvSpPr>
          <p:cNvPr id="820" name="PlaceHolder 3"/>
          <p:cNvSpPr>
            <a:spLocks noGrp="1"/>
          </p:cNvSpPr>
          <p:nvPr>
            <p:ph type="sldNum" idx="67"/>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latin typeface="Times New Roman"/>
              </a:defRPr>
            </a:lvl1pPr>
          </a:lstStyle>
          <a:p>
            <a:pPr algn="r">
              <a:lnSpc>
                <a:spcPct val="100000"/>
              </a:lnSpc>
              <a:buNone/>
            </a:pPr>
            <a:fld id="{1DC0421E-1F3B-450D-9242-6CC482C8E23F}" type="slidenum">
              <a:rPr b="0" lang="it-IT" sz="1200" spc="-1" strike="noStrike">
                <a:latin typeface="Times New Roman"/>
              </a:rPr>
              <a:t>&lt;numero&gt;</a:t>
            </a:fld>
            <a:endParaRPr b="0" lang="it-IT" sz="1200" spc="-1" strike="noStrike">
              <a:latin typeface="Times New Roman"/>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1" name="PlaceHolder 1"/>
          <p:cNvSpPr>
            <a:spLocks noGrp="1"/>
          </p:cNvSpPr>
          <p:nvPr>
            <p:ph type="sldImg"/>
          </p:nvPr>
        </p:nvSpPr>
        <p:spPr>
          <a:xfrm>
            <a:off x="685800" y="1143000"/>
            <a:ext cx="5486040" cy="3085920"/>
          </a:xfrm>
          <a:prstGeom prst="rect">
            <a:avLst/>
          </a:prstGeom>
          <a:ln w="0">
            <a:noFill/>
          </a:ln>
        </p:spPr>
      </p:sp>
      <p:sp>
        <p:nvSpPr>
          <p:cNvPr id="822"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2000" spc="-1" strike="noStrike">
                <a:latin typeface="Arial"/>
              </a:rPr>
              <a:t>Lo strumento cardine è lo screening, che permette la precocità di intervento e aumenta le opportunità terapeutiche, migliorandone la progressione e riducendo gli effetti negativi. Esempi di prevenzione secondaria sono lo svolgimento del pap test e mammografia nella popolazione femminile sana, la determinazione del PSA negli uomini ultra 50enni oppure la determinazione del sangue occulto per la prevenzione della neoplasia del colon-retto negli over 50. In ambito nefrologico la prevenzione secondaria la possiamo attuare con la esecuzione di esami del sangue e delle urine, soprattutto nelle persone a rischio, per identificare precocemente un danno renale</a:t>
            </a:r>
            <a:endParaRPr b="0" lang="it-IT" sz="2000" spc="-1" strike="noStrike">
              <a:latin typeface="Arial"/>
            </a:endParaRPr>
          </a:p>
        </p:txBody>
      </p:sp>
      <p:sp>
        <p:nvSpPr>
          <p:cNvPr id="823" name="PlaceHolder 3"/>
          <p:cNvSpPr>
            <a:spLocks noGrp="1"/>
          </p:cNvSpPr>
          <p:nvPr>
            <p:ph type="sldNum" idx="68"/>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latin typeface="Times New Roman"/>
              </a:defRPr>
            </a:lvl1pPr>
          </a:lstStyle>
          <a:p>
            <a:pPr algn="r">
              <a:lnSpc>
                <a:spcPct val="100000"/>
              </a:lnSpc>
              <a:buNone/>
            </a:pPr>
            <a:fld id="{3E77A998-68B6-4B09-80B0-A3DB749F4E23}" type="slidenum">
              <a:rPr b="0" lang="it-IT" sz="1200" spc="-1" strike="noStrike">
                <a:latin typeface="Times New Roman"/>
              </a:rPr>
              <a:t>&lt;numero&gt;</a:t>
            </a:fld>
            <a:endParaRPr b="0" lang="it-IT" sz="1200" spc="-1" strike="noStrike">
              <a:latin typeface="Times New Roman"/>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4" name="PlaceHolder 1"/>
          <p:cNvSpPr>
            <a:spLocks noGrp="1"/>
          </p:cNvSpPr>
          <p:nvPr>
            <p:ph type="sldImg"/>
          </p:nvPr>
        </p:nvSpPr>
        <p:spPr>
          <a:xfrm>
            <a:off x="685800" y="1143000"/>
            <a:ext cx="5486040" cy="3085920"/>
          </a:xfrm>
          <a:prstGeom prst="rect">
            <a:avLst/>
          </a:prstGeom>
          <a:ln w="0">
            <a:noFill/>
          </a:ln>
        </p:spPr>
      </p:sp>
      <p:sp>
        <p:nvSpPr>
          <p:cNvPr id="825"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2000" spc="-1" strike="noStrike">
                <a:latin typeface="Arial"/>
              </a:rPr>
              <a:t> </a:t>
            </a:r>
            <a:r>
              <a:rPr b="0" lang="it-IT" sz="2000" spc="-1" strike="noStrike">
                <a:latin typeface="Arial"/>
              </a:rPr>
              <a:t>Con prevenzione terziaria si intende anche la gestione dei deficit e delle disabilità funzionali consequenziali ad uno stato patologico o disfunzionale. In ambito nefrologico la prevenzione terziaria la possiamo attuare nei pazienti identificati portatori di danno renale con periodici controlli ematochimici ed urinari e successivo follow-up medico specialistico che mira a ridurre la evoluzione della malattia renale stessa</a:t>
            </a:r>
            <a:endParaRPr b="0" lang="it-IT" sz="2000" spc="-1" strike="noStrike">
              <a:latin typeface="Arial"/>
            </a:endParaRPr>
          </a:p>
        </p:txBody>
      </p:sp>
      <p:sp>
        <p:nvSpPr>
          <p:cNvPr id="826" name="PlaceHolder 3"/>
          <p:cNvSpPr>
            <a:spLocks noGrp="1"/>
          </p:cNvSpPr>
          <p:nvPr>
            <p:ph type="sldNum" idx="69"/>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latin typeface="Times New Roman"/>
              </a:defRPr>
            </a:lvl1pPr>
          </a:lstStyle>
          <a:p>
            <a:pPr algn="r">
              <a:lnSpc>
                <a:spcPct val="100000"/>
              </a:lnSpc>
              <a:buNone/>
            </a:pPr>
            <a:fld id="{44DFB8FC-8035-4D02-8711-55681E9583EC}" type="slidenum">
              <a:rPr b="0" lang="it-IT" sz="1200" spc="-1" strike="noStrike">
                <a:latin typeface="Times New Roman"/>
              </a:rPr>
              <a:t>&lt;numero&gt;</a:t>
            </a:fld>
            <a:endParaRPr b="0" lang="it-IT" sz="1200" spc="-1" strike="noStrike">
              <a:latin typeface="Times New Roman"/>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7" name="PlaceHolder 1"/>
          <p:cNvSpPr>
            <a:spLocks noGrp="1"/>
          </p:cNvSpPr>
          <p:nvPr>
            <p:ph type="sldImg"/>
          </p:nvPr>
        </p:nvSpPr>
        <p:spPr>
          <a:xfrm>
            <a:off x="685800" y="1143000"/>
            <a:ext cx="5486040" cy="3085920"/>
          </a:xfrm>
          <a:prstGeom prst="rect">
            <a:avLst/>
          </a:prstGeom>
          <a:ln w="0">
            <a:noFill/>
          </a:ln>
        </p:spPr>
      </p:sp>
      <p:sp>
        <p:nvSpPr>
          <p:cNvPr id="828"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it-IT" sz="2000" spc="-1" strike="noStrike">
              <a:latin typeface="Arial"/>
            </a:endParaRPr>
          </a:p>
        </p:txBody>
      </p:sp>
      <p:sp>
        <p:nvSpPr>
          <p:cNvPr id="829" name="PlaceHolder 3"/>
          <p:cNvSpPr>
            <a:spLocks noGrp="1"/>
          </p:cNvSpPr>
          <p:nvPr>
            <p:ph type="sldNum" idx="70"/>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D538DBC7-29E8-47B9-84E6-C4A0563F39CB}"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3" name="PlaceHolder 1"/>
          <p:cNvSpPr>
            <a:spLocks noGrp="1"/>
          </p:cNvSpPr>
          <p:nvPr>
            <p:ph type="sldImg"/>
          </p:nvPr>
        </p:nvSpPr>
        <p:spPr>
          <a:xfrm>
            <a:off x="685800" y="1143000"/>
            <a:ext cx="5486040" cy="3085920"/>
          </a:xfrm>
          <a:prstGeom prst="rect">
            <a:avLst/>
          </a:prstGeom>
          <a:ln w="0">
            <a:noFill/>
          </a:ln>
        </p:spPr>
      </p:sp>
      <p:sp>
        <p:nvSpPr>
          <p:cNvPr id="744"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2000" spc="-1" strike="noStrike">
                <a:latin typeface="Arial"/>
              </a:rPr>
              <a:t>Parlare di prevenzione è sempre molto difficile. In genere ogni persona si reca dal medico perché ha un problema e vuole o spera che il medico glielo risolva subito. E tanto più rapidamente ed efficacemente il medico lo fa tanto più bravo il medico viene considerato.  (Esempio?)</a:t>
            </a:r>
            <a:endParaRPr b="0" lang="it-IT" sz="2000" spc="-1" strike="noStrike">
              <a:latin typeface="Arial"/>
            </a:endParaRPr>
          </a:p>
          <a:p>
            <a:pPr marL="216000" indent="-216000">
              <a:lnSpc>
                <a:spcPct val="100000"/>
              </a:lnSpc>
              <a:buNone/>
            </a:pPr>
            <a:r>
              <a:rPr b="0" lang="it-IT" sz="2000" spc="-1" strike="noStrike">
                <a:latin typeface="Arial"/>
              </a:rPr>
              <a:t>Quando parliamo di prevenzione tutto questo dobbiamo dimenticarlo. </a:t>
            </a:r>
            <a:endParaRPr b="0" lang="it-IT" sz="2000" spc="-1" strike="noStrike">
              <a:latin typeface="Arial"/>
            </a:endParaRPr>
          </a:p>
        </p:txBody>
      </p:sp>
      <p:sp>
        <p:nvSpPr>
          <p:cNvPr id="745"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BC330C83-4EDF-4D31-8F8B-97F28773AE09}"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0" name="PlaceHolder 1"/>
          <p:cNvSpPr>
            <a:spLocks noGrp="1"/>
          </p:cNvSpPr>
          <p:nvPr>
            <p:ph type="sldImg"/>
          </p:nvPr>
        </p:nvSpPr>
        <p:spPr>
          <a:xfrm>
            <a:off x="685800" y="1143000"/>
            <a:ext cx="5486040" cy="3085920"/>
          </a:xfrm>
          <a:prstGeom prst="rect">
            <a:avLst/>
          </a:prstGeom>
          <a:ln w="0">
            <a:noFill/>
          </a:ln>
        </p:spPr>
      </p:sp>
      <p:sp>
        <p:nvSpPr>
          <p:cNvPr id="831"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2000" spc="-1" strike="noStrike">
                <a:latin typeface="Arial"/>
              </a:rPr>
              <a:t>Manca nella lista il consiglio di indossare la maglietta della salute e poi ci sono proprio tutti……</a:t>
            </a:r>
            <a:endParaRPr b="0" lang="it-IT" sz="2000" spc="-1" strike="noStrike">
              <a:latin typeface="Arial"/>
            </a:endParaRPr>
          </a:p>
        </p:txBody>
      </p:sp>
      <p:sp>
        <p:nvSpPr>
          <p:cNvPr id="832" name="PlaceHolder 3"/>
          <p:cNvSpPr>
            <a:spLocks noGrp="1"/>
          </p:cNvSpPr>
          <p:nvPr>
            <p:ph type="sldNum" idx="71"/>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653484C8-8A6B-412B-B942-6049D812F498}"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3" name="PlaceHolder 1"/>
          <p:cNvSpPr>
            <a:spLocks noGrp="1"/>
          </p:cNvSpPr>
          <p:nvPr>
            <p:ph type="sldImg"/>
          </p:nvPr>
        </p:nvSpPr>
        <p:spPr>
          <a:xfrm>
            <a:off x="685800" y="1143000"/>
            <a:ext cx="5486040" cy="3085920"/>
          </a:xfrm>
          <a:prstGeom prst="rect">
            <a:avLst/>
          </a:prstGeom>
          <a:ln w="0">
            <a:noFill/>
          </a:ln>
        </p:spPr>
      </p:sp>
      <p:sp>
        <p:nvSpPr>
          <p:cNvPr id="834"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2000" spc="-1" strike="noStrike">
                <a:latin typeface="Arial"/>
              </a:rPr>
              <a:t>Il fumo danneggia rapidamente la funzionalità renale e la sua azione dannosa dura nel tempo anche quando si smette di fumare</a:t>
            </a:r>
            <a:endParaRPr b="0" lang="it-IT" sz="2000" spc="-1" strike="noStrike">
              <a:latin typeface="Arial"/>
            </a:endParaRPr>
          </a:p>
        </p:txBody>
      </p:sp>
      <p:sp>
        <p:nvSpPr>
          <p:cNvPr id="835" name="PlaceHolder 3"/>
          <p:cNvSpPr>
            <a:spLocks noGrp="1"/>
          </p:cNvSpPr>
          <p:nvPr>
            <p:ph type="sldNum" idx="72"/>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518EB261-C733-40F5-8809-F2AF29B675BD}"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6" name="PlaceHolder 1"/>
          <p:cNvSpPr>
            <a:spLocks noGrp="1"/>
          </p:cNvSpPr>
          <p:nvPr>
            <p:ph type="sldImg"/>
          </p:nvPr>
        </p:nvSpPr>
        <p:spPr>
          <a:xfrm>
            <a:off x="685800" y="1143000"/>
            <a:ext cx="5486040" cy="3085920"/>
          </a:xfrm>
          <a:prstGeom prst="rect">
            <a:avLst/>
          </a:prstGeom>
          <a:ln w="0">
            <a:noFill/>
          </a:ln>
        </p:spPr>
      </p:sp>
      <p:sp>
        <p:nvSpPr>
          <p:cNvPr id="837" name="PlaceHolder 2"/>
          <p:cNvSpPr>
            <a:spLocks noGrp="1"/>
          </p:cNvSpPr>
          <p:nvPr>
            <p:ph type="body"/>
          </p:nvPr>
        </p:nvSpPr>
        <p:spPr>
          <a:xfrm>
            <a:off x="685800" y="4400640"/>
            <a:ext cx="5486040" cy="3600000"/>
          </a:xfrm>
          <a:prstGeom prst="rect">
            <a:avLst/>
          </a:prstGeom>
          <a:noFill/>
          <a:ln w="0">
            <a:noFill/>
          </a:ln>
        </p:spPr>
        <p:txBody>
          <a:bodyPr anchor="t">
            <a:noAutofit/>
          </a:bodyPr>
          <a:p>
            <a:pPr>
              <a:lnSpc>
                <a:spcPct val="100000"/>
              </a:lnSpc>
              <a:buNone/>
              <a:tabLst>
                <a:tab algn="l" pos="0"/>
              </a:tabLst>
            </a:pPr>
            <a:r>
              <a:rPr b="0" lang="it-IT" sz="1200" spc="-1" strike="noStrike">
                <a:solidFill>
                  <a:srgbClr val="ffff00"/>
                </a:solidFill>
                <a:latin typeface="Times New Roman"/>
              </a:rPr>
              <a:t>In questa definizione rientrano quindi non solo le attività sportive ma anche semplici movimenti quotidiani come camminare, andare in bicicletta, ballare, giocare, fare giardinaggio e lavori domestici.</a:t>
            </a:r>
            <a:endParaRPr b="0" lang="it-IT" sz="1200" spc="-1" strike="noStrike">
              <a:latin typeface="Arial"/>
            </a:endParaRPr>
          </a:p>
          <a:p>
            <a:pPr>
              <a:lnSpc>
                <a:spcPct val="100000"/>
              </a:lnSpc>
              <a:buNone/>
              <a:tabLst>
                <a:tab algn="l" pos="0"/>
              </a:tabLst>
            </a:pPr>
            <a:endParaRPr b="0" lang="it-IT" sz="1200" spc="-1" strike="noStrike">
              <a:latin typeface="Arial"/>
            </a:endParaRPr>
          </a:p>
        </p:txBody>
      </p:sp>
      <p:sp>
        <p:nvSpPr>
          <p:cNvPr id="838" name="PlaceHolder 3"/>
          <p:cNvSpPr>
            <a:spLocks noGrp="1"/>
          </p:cNvSpPr>
          <p:nvPr>
            <p:ph type="sldNum" idx="73"/>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latin typeface="Times New Roman"/>
              </a:defRPr>
            </a:lvl1pPr>
          </a:lstStyle>
          <a:p>
            <a:pPr algn="r">
              <a:lnSpc>
                <a:spcPct val="100000"/>
              </a:lnSpc>
              <a:buNone/>
            </a:pPr>
            <a:fld id="{855CA93A-AF78-4ACE-961F-BC03BB642F71}" type="slidenum">
              <a:rPr b="0" lang="it-IT" sz="1200" spc="-1" strike="noStrike">
                <a:latin typeface="Times New Roman"/>
              </a:rPr>
              <a:t>&lt;numero&gt;</a:t>
            </a:fld>
            <a:endParaRPr b="0" lang="it-IT" sz="1200" spc="-1" strike="noStrike">
              <a:latin typeface="Times New Roman"/>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9" name="PlaceHolder 1"/>
          <p:cNvSpPr>
            <a:spLocks noGrp="1"/>
          </p:cNvSpPr>
          <p:nvPr>
            <p:ph type="sldImg"/>
          </p:nvPr>
        </p:nvSpPr>
        <p:spPr>
          <a:xfrm>
            <a:off x="685800" y="1143000"/>
            <a:ext cx="5486040" cy="3085920"/>
          </a:xfrm>
          <a:prstGeom prst="rect">
            <a:avLst/>
          </a:prstGeom>
          <a:ln w="0">
            <a:noFill/>
          </a:ln>
        </p:spPr>
      </p:sp>
      <p:sp>
        <p:nvSpPr>
          <p:cNvPr id="840"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it-IT" sz="2000" spc="-1" strike="noStrike">
              <a:latin typeface="Arial"/>
            </a:endParaRPr>
          </a:p>
        </p:txBody>
      </p:sp>
      <p:sp>
        <p:nvSpPr>
          <p:cNvPr id="841" name="PlaceHolder 3"/>
          <p:cNvSpPr>
            <a:spLocks noGrp="1"/>
          </p:cNvSpPr>
          <p:nvPr>
            <p:ph type="sldNum" idx="74"/>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93BBC9E0-30A0-4CEC-8CD1-8B57759A9D7D}"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2" name="PlaceHolder 1"/>
          <p:cNvSpPr>
            <a:spLocks noGrp="1"/>
          </p:cNvSpPr>
          <p:nvPr>
            <p:ph type="sldImg"/>
          </p:nvPr>
        </p:nvSpPr>
        <p:spPr>
          <a:xfrm>
            <a:off x="685800" y="1143000"/>
            <a:ext cx="5486040" cy="3085920"/>
          </a:xfrm>
          <a:prstGeom prst="rect">
            <a:avLst/>
          </a:prstGeom>
          <a:ln w="0">
            <a:noFill/>
          </a:ln>
        </p:spPr>
      </p:sp>
      <p:sp>
        <p:nvSpPr>
          <p:cNvPr id="843"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1200" spc="-1" strike="noStrike">
                <a:solidFill>
                  <a:srgbClr val="000000"/>
                </a:solidFill>
                <a:latin typeface="+mn-lt"/>
                <a:ea typeface="+mn-ea"/>
              </a:rPr>
              <a:t>Quanta attività fisica è necessaria per “consumare” quello che viene assunto con l’alimentazione. Di seguito vengono fornite indicazioni di massima sui minuti di cammino, bicicletta o corsa necessari per consumare l’energia equivalente ad alcune porzioni di cibo di uso comune.</a:t>
            </a:r>
            <a:endParaRPr b="0" lang="it-IT" sz="1200" spc="-1" strike="noStrike">
              <a:latin typeface="Arial"/>
            </a:endParaRPr>
          </a:p>
        </p:txBody>
      </p:sp>
      <p:sp>
        <p:nvSpPr>
          <p:cNvPr id="844" name="PlaceHolder 3"/>
          <p:cNvSpPr>
            <a:spLocks noGrp="1"/>
          </p:cNvSpPr>
          <p:nvPr>
            <p:ph type="sldNum" idx="75"/>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82AB2343-50DD-48B9-8A24-D889C06D257E}"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5" name="PlaceHolder 1"/>
          <p:cNvSpPr>
            <a:spLocks noGrp="1"/>
          </p:cNvSpPr>
          <p:nvPr>
            <p:ph type="sldImg"/>
          </p:nvPr>
        </p:nvSpPr>
        <p:spPr>
          <a:xfrm>
            <a:off x="685800" y="1143000"/>
            <a:ext cx="5486040" cy="3085920"/>
          </a:xfrm>
          <a:prstGeom prst="rect">
            <a:avLst/>
          </a:prstGeom>
          <a:ln w="0">
            <a:noFill/>
          </a:ln>
        </p:spPr>
      </p:sp>
      <p:sp>
        <p:nvSpPr>
          <p:cNvPr id="846"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it-IT" sz="2000" spc="-1" strike="noStrike">
              <a:latin typeface="Arial"/>
            </a:endParaRPr>
          </a:p>
        </p:txBody>
      </p:sp>
      <p:sp>
        <p:nvSpPr>
          <p:cNvPr id="847" name="PlaceHolder 3"/>
          <p:cNvSpPr>
            <a:spLocks noGrp="1"/>
          </p:cNvSpPr>
          <p:nvPr>
            <p:ph type="sldNum" idx="76"/>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E595D1E3-FDD7-4DB7-8C49-D6736BCD53FE}"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8" name="PlaceHolder 1"/>
          <p:cNvSpPr>
            <a:spLocks noGrp="1"/>
          </p:cNvSpPr>
          <p:nvPr>
            <p:ph type="sldImg"/>
          </p:nvPr>
        </p:nvSpPr>
        <p:spPr>
          <a:xfrm>
            <a:off x="685800" y="1143000"/>
            <a:ext cx="5486040" cy="3085920"/>
          </a:xfrm>
          <a:prstGeom prst="rect">
            <a:avLst/>
          </a:prstGeom>
          <a:ln w="0">
            <a:noFill/>
          </a:ln>
        </p:spPr>
      </p:sp>
      <p:sp>
        <p:nvSpPr>
          <p:cNvPr id="849"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it-IT" sz="2000" spc="-1" strike="noStrike">
              <a:latin typeface="Arial"/>
            </a:endParaRPr>
          </a:p>
        </p:txBody>
      </p:sp>
      <p:sp>
        <p:nvSpPr>
          <p:cNvPr id="850" name="PlaceHolder 3"/>
          <p:cNvSpPr>
            <a:spLocks noGrp="1"/>
          </p:cNvSpPr>
          <p:nvPr>
            <p:ph type="sldNum" idx="77"/>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latin typeface="Times New Roman"/>
              </a:defRPr>
            </a:lvl1pPr>
          </a:lstStyle>
          <a:p>
            <a:pPr algn="r">
              <a:lnSpc>
                <a:spcPct val="100000"/>
              </a:lnSpc>
              <a:buNone/>
            </a:pPr>
            <a:fld id="{04BFB1AB-47BA-4F67-999B-46F4B365E22C}" type="slidenum">
              <a:rPr b="0" lang="it-IT" sz="1200" spc="-1" strike="noStrike">
                <a:latin typeface="Times New Roman"/>
              </a:rPr>
              <a:t>&lt;numero&gt;</a:t>
            </a:fld>
            <a:endParaRPr b="0" lang="it-IT" sz="1200" spc="-1" strike="noStrike">
              <a:latin typeface="Times New Roman"/>
            </a:endParaRPr>
          </a:p>
        </p:txBody>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1" name="PlaceHolder 1"/>
          <p:cNvSpPr>
            <a:spLocks noGrp="1"/>
          </p:cNvSpPr>
          <p:nvPr>
            <p:ph type="sldImg"/>
          </p:nvPr>
        </p:nvSpPr>
        <p:spPr>
          <a:xfrm>
            <a:off x="685800" y="1143000"/>
            <a:ext cx="5486040" cy="3085920"/>
          </a:xfrm>
          <a:prstGeom prst="rect">
            <a:avLst/>
          </a:prstGeom>
          <a:ln w="0">
            <a:noFill/>
          </a:ln>
        </p:spPr>
      </p:sp>
      <p:sp>
        <p:nvSpPr>
          <p:cNvPr id="852"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it-IT" sz="2000" spc="-1" strike="noStrike">
              <a:latin typeface="Arial"/>
            </a:endParaRPr>
          </a:p>
        </p:txBody>
      </p:sp>
      <p:sp>
        <p:nvSpPr>
          <p:cNvPr id="853" name="PlaceHolder 3"/>
          <p:cNvSpPr>
            <a:spLocks noGrp="1"/>
          </p:cNvSpPr>
          <p:nvPr>
            <p:ph type="sldNum" idx="78"/>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latin typeface="Times New Roman"/>
              </a:defRPr>
            </a:lvl1pPr>
          </a:lstStyle>
          <a:p>
            <a:pPr algn="r">
              <a:lnSpc>
                <a:spcPct val="100000"/>
              </a:lnSpc>
              <a:buNone/>
            </a:pPr>
            <a:fld id="{E292F21D-0570-454B-8FE2-C61DA48D0F33}" type="slidenum">
              <a:rPr b="0" lang="it-IT" sz="1200" spc="-1" strike="noStrike">
                <a:latin typeface="Times New Roman"/>
              </a:rPr>
              <a:t>&lt;numero&gt;</a:t>
            </a:fld>
            <a:endParaRPr b="0" lang="it-IT" sz="1200" spc="-1" strike="noStrike">
              <a:latin typeface="Times New Roman"/>
            </a:endParaRPr>
          </a:p>
        </p:txBody>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4" name="PlaceHolder 1"/>
          <p:cNvSpPr>
            <a:spLocks noGrp="1"/>
          </p:cNvSpPr>
          <p:nvPr>
            <p:ph type="sldImg"/>
          </p:nvPr>
        </p:nvSpPr>
        <p:spPr>
          <a:xfrm>
            <a:off x="685800" y="1143000"/>
            <a:ext cx="5486040" cy="3085920"/>
          </a:xfrm>
          <a:prstGeom prst="rect">
            <a:avLst/>
          </a:prstGeom>
          <a:ln w="0">
            <a:noFill/>
          </a:ln>
        </p:spPr>
      </p:sp>
      <p:sp>
        <p:nvSpPr>
          <p:cNvPr id="855"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2000" spc="-1" strike="noStrike">
                <a:latin typeface="Arial"/>
              </a:rPr>
              <a:t>Per arrivare a 30 minuti di attività fisica moderata al giorno è sufficiente…….</a:t>
            </a:r>
            <a:endParaRPr b="0" lang="it-IT" sz="2000" spc="-1" strike="noStrike">
              <a:latin typeface="Arial"/>
            </a:endParaRPr>
          </a:p>
          <a:p>
            <a:pPr marL="216000" indent="-216000">
              <a:lnSpc>
                <a:spcPct val="100000"/>
              </a:lnSpc>
              <a:buNone/>
            </a:pPr>
            <a:r>
              <a:rPr b="0" lang="it-IT" sz="2000" spc="-1" strike="noStrike">
                <a:latin typeface="Arial"/>
              </a:rPr>
              <a:t>Non è mai troppo tardi per iniziare e comunque fare qualcosa è sempre meglio di non fare niente…..una volta iniziato i benefici cominciano da subito ad evidenziarsi……</a:t>
            </a:r>
            <a:endParaRPr b="0" lang="it-IT" sz="2000" spc="-1" strike="noStrike">
              <a:latin typeface="Arial"/>
            </a:endParaRPr>
          </a:p>
          <a:p>
            <a:pPr marL="216000" indent="-216000">
              <a:lnSpc>
                <a:spcPct val="100000"/>
              </a:lnSpc>
              <a:buNone/>
            </a:pPr>
            <a:r>
              <a:rPr b="0" lang="it-IT" sz="2000" spc="-1" strike="noStrike">
                <a:latin typeface="Arial"/>
              </a:rPr>
              <a:t>L’ideale sarebbe poi aumentare di settimana in settimana il livello di attività fisica….</a:t>
            </a:r>
            <a:endParaRPr b="0" lang="it-IT" sz="2000" spc="-1" strike="noStrike">
              <a:latin typeface="Arial"/>
            </a:endParaRPr>
          </a:p>
          <a:p>
            <a:pPr marL="216000" indent="-216000">
              <a:lnSpc>
                <a:spcPct val="100000"/>
              </a:lnSpc>
              <a:buNone/>
            </a:pPr>
            <a:endParaRPr b="0" lang="it-IT" sz="2000" spc="-1" strike="noStrike">
              <a:latin typeface="Arial"/>
            </a:endParaRPr>
          </a:p>
        </p:txBody>
      </p:sp>
      <p:sp>
        <p:nvSpPr>
          <p:cNvPr id="856" name="PlaceHolder 3"/>
          <p:cNvSpPr>
            <a:spLocks noGrp="1"/>
          </p:cNvSpPr>
          <p:nvPr>
            <p:ph type="sldNum" idx="79"/>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latin typeface="Times New Roman"/>
              </a:defRPr>
            </a:lvl1pPr>
          </a:lstStyle>
          <a:p>
            <a:pPr algn="r">
              <a:lnSpc>
                <a:spcPct val="100000"/>
              </a:lnSpc>
              <a:buNone/>
            </a:pPr>
            <a:fld id="{D7AFAE0F-1219-4EE6-BD9D-6182155B9B2B}" type="slidenum">
              <a:rPr b="0" lang="it-IT" sz="1200" spc="-1" strike="noStrike">
                <a:latin typeface="Times New Roman"/>
              </a:rPr>
              <a:t>&lt;numero&gt;</a:t>
            </a:fld>
            <a:endParaRPr b="0" lang="it-IT" sz="1200" spc="-1" strike="noStrike">
              <a:latin typeface="Times New Roman"/>
            </a:endParaRPr>
          </a:p>
        </p:txBody>
      </p:sp>
    </p:spTree>
  </p:cSld>
</p:note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7" name="PlaceHolder 1"/>
          <p:cNvSpPr>
            <a:spLocks noGrp="1"/>
          </p:cNvSpPr>
          <p:nvPr>
            <p:ph type="sldImg"/>
          </p:nvPr>
        </p:nvSpPr>
        <p:spPr>
          <a:xfrm>
            <a:off x="685800" y="1143000"/>
            <a:ext cx="5486040" cy="3085920"/>
          </a:xfrm>
          <a:prstGeom prst="rect">
            <a:avLst/>
          </a:prstGeom>
          <a:ln w="0">
            <a:noFill/>
          </a:ln>
        </p:spPr>
      </p:sp>
      <p:sp>
        <p:nvSpPr>
          <p:cNvPr id="858"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2000" spc="-1" strike="noStrike">
                <a:latin typeface="Arial"/>
              </a:rPr>
              <a:t>Se a fronte di un corretto stile di vita la pressione dovesse comunque essere elevata, dobbiamo ricordarci che i consigli precedenti valgono ancora. Sarà indispensabile ascoltare le indicazioni del proprio medico che vi saprà consigliare su quali esami eseguire e quali farmaci assumere (anche se ci sono varie classi di farmaci che riducono la pressione bisogna adattare la terapia su ciascuna persona come un sarto fa con la stoffa). E’ importante assumere regolarmente la terapia prescritta. Come abbiamo sottolineato all’inizio esiste una prevenzione primaria ma anche una secondaria e terziaria. In qualsiasi fase di malattia siamo delle corrette abitudini di vita rendono comunque meno elevato il rischio di peggiorare</a:t>
            </a:r>
            <a:endParaRPr b="0" lang="it-IT" sz="2000" spc="-1" strike="noStrike">
              <a:latin typeface="Arial"/>
            </a:endParaRPr>
          </a:p>
        </p:txBody>
      </p:sp>
      <p:sp>
        <p:nvSpPr>
          <p:cNvPr id="859" name="PlaceHolder 3"/>
          <p:cNvSpPr>
            <a:spLocks noGrp="1"/>
          </p:cNvSpPr>
          <p:nvPr>
            <p:ph type="sldNum" idx="80"/>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latin typeface="Times New Roman"/>
              </a:defRPr>
            </a:lvl1pPr>
          </a:lstStyle>
          <a:p>
            <a:pPr algn="r">
              <a:lnSpc>
                <a:spcPct val="100000"/>
              </a:lnSpc>
              <a:buNone/>
            </a:pPr>
            <a:fld id="{9ED7641D-86AA-4121-98FE-A8BE08612EC3}" type="slidenum">
              <a:rPr b="0" lang="it-IT" sz="1200" spc="-1" strike="noStrike">
                <a:latin typeface="Times New Roman"/>
              </a:rPr>
              <a:t>&lt;numero&gt;</a:t>
            </a:fld>
            <a:endParaRPr b="0" lang="it-IT" sz="1200" spc="-1" strike="noStrike">
              <a:latin typeface="Times New Roman"/>
            </a:endParaRPr>
          </a:p>
        </p:txBody>
      </p:sp>
    </p:spTree>
  </p:cSld>
</p:notes>
</file>

<file path=ppt/notesSlides/notesSlide5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0" name="PlaceHolder 1"/>
          <p:cNvSpPr>
            <a:spLocks noGrp="1"/>
          </p:cNvSpPr>
          <p:nvPr>
            <p:ph type="sldImg"/>
          </p:nvPr>
        </p:nvSpPr>
        <p:spPr>
          <a:xfrm>
            <a:off x="685800" y="1143000"/>
            <a:ext cx="5486040" cy="3085920"/>
          </a:xfrm>
          <a:prstGeom prst="rect">
            <a:avLst/>
          </a:prstGeom>
          <a:ln w="0">
            <a:noFill/>
          </a:ln>
        </p:spPr>
      </p:sp>
      <p:sp>
        <p:nvSpPr>
          <p:cNvPr id="861"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it-IT" sz="2000" spc="-1" strike="noStrike">
              <a:latin typeface="Arial"/>
            </a:endParaRPr>
          </a:p>
        </p:txBody>
      </p:sp>
      <p:sp>
        <p:nvSpPr>
          <p:cNvPr id="862" name="PlaceHolder 3"/>
          <p:cNvSpPr>
            <a:spLocks noGrp="1"/>
          </p:cNvSpPr>
          <p:nvPr>
            <p:ph type="sldNum" idx="81"/>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D38EFAD2-3EE6-4EDD-8DD7-2B04DDF69F84}"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5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3" name="PlaceHolder 1"/>
          <p:cNvSpPr>
            <a:spLocks noGrp="1"/>
          </p:cNvSpPr>
          <p:nvPr>
            <p:ph type="sldImg"/>
          </p:nvPr>
        </p:nvSpPr>
        <p:spPr>
          <a:xfrm>
            <a:off x="685800" y="1143000"/>
            <a:ext cx="5486040" cy="3085920"/>
          </a:xfrm>
          <a:prstGeom prst="rect">
            <a:avLst/>
          </a:prstGeom>
          <a:ln w="0">
            <a:noFill/>
          </a:ln>
        </p:spPr>
      </p:sp>
      <p:sp>
        <p:nvSpPr>
          <p:cNvPr id="864"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2000" spc="-1" strike="noStrike">
                <a:latin typeface="Arial"/>
              </a:rPr>
              <a:t>2 campioni positivi confermati in 6 mesi</a:t>
            </a:r>
            <a:endParaRPr b="0" lang="it-IT" sz="2000" spc="-1" strike="noStrike">
              <a:latin typeface="Arial"/>
            </a:endParaRPr>
          </a:p>
        </p:txBody>
      </p:sp>
      <p:sp>
        <p:nvSpPr>
          <p:cNvPr id="865" name="PlaceHolder 3"/>
          <p:cNvSpPr>
            <a:spLocks noGrp="1"/>
          </p:cNvSpPr>
          <p:nvPr>
            <p:ph type="sldNum" idx="82"/>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318265FA-6A10-4553-B843-E452A33F2B31}"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5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6" name="PlaceHolder 1"/>
          <p:cNvSpPr>
            <a:spLocks noGrp="1"/>
          </p:cNvSpPr>
          <p:nvPr>
            <p:ph type="sldImg"/>
          </p:nvPr>
        </p:nvSpPr>
        <p:spPr>
          <a:xfrm>
            <a:off x="685800" y="1143000"/>
            <a:ext cx="5486040" cy="3085920"/>
          </a:xfrm>
          <a:prstGeom prst="rect">
            <a:avLst/>
          </a:prstGeom>
          <a:ln w="0">
            <a:noFill/>
          </a:ln>
        </p:spPr>
      </p:sp>
      <p:sp>
        <p:nvSpPr>
          <p:cNvPr id="867"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it-IT" sz="2000" spc="-1" strike="noStrike">
              <a:latin typeface="Arial"/>
            </a:endParaRPr>
          </a:p>
        </p:txBody>
      </p:sp>
      <p:sp>
        <p:nvSpPr>
          <p:cNvPr id="868" name="PlaceHolder 3"/>
          <p:cNvSpPr>
            <a:spLocks noGrp="1"/>
          </p:cNvSpPr>
          <p:nvPr>
            <p:ph type="sldNum" idx="83"/>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F34ECF6B-56C8-4473-8728-01E4ABFEEE34}"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5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9" name="PlaceHolder 1"/>
          <p:cNvSpPr>
            <a:spLocks noGrp="1"/>
          </p:cNvSpPr>
          <p:nvPr>
            <p:ph type="sldImg"/>
          </p:nvPr>
        </p:nvSpPr>
        <p:spPr>
          <a:xfrm>
            <a:off x="685800" y="1143000"/>
            <a:ext cx="5486040" cy="3085920"/>
          </a:xfrm>
          <a:prstGeom prst="rect">
            <a:avLst/>
          </a:prstGeom>
          <a:ln w="0">
            <a:noFill/>
          </a:ln>
        </p:spPr>
      </p:sp>
      <p:sp>
        <p:nvSpPr>
          <p:cNvPr id="870" name="PlaceHolder 2"/>
          <p:cNvSpPr>
            <a:spLocks noGrp="1"/>
          </p:cNvSpPr>
          <p:nvPr>
            <p:ph type="body"/>
          </p:nvPr>
        </p:nvSpPr>
        <p:spPr>
          <a:xfrm>
            <a:off x="685800" y="4400640"/>
            <a:ext cx="5486040" cy="3600000"/>
          </a:xfrm>
          <a:prstGeom prst="rect">
            <a:avLst/>
          </a:prstGeom>
          <a:noFill/>
          <a:ln w="0">
            <a:noFill/>
          </a:ln>
        </p:spPr>
        <p:txBody>
          <a:bodyPr anchor="t">
            <a:noAutofit/>
          </a:bodyPr>
          <a:p>
            <a:pPr>
              <a:lnSpc>
                <a:spcPct val="100000"/>
              </a:lnSpc>
              <a:buNone/>
              <a:tabLst>
                <a:tab algn="l" pos="0"/>
              </a:tabLst>
            </a:pPr>
            <a:r>
              <a:rPr b="0" lang="it-IT" sz="2000" spc="-1" strike="noStrike">
                <a:latin typeface="Arial"/>
              </a:rPr>
              <a:t>Sarà indispensabile ascoltare le indicazioni del proprio medico che vi saprà consigliare su quali farmaci assumere (anche se ci sono varie classi di farmaci bisogna adattare la terapia su ciascuna persona come un sarto fa con la stoffa). E’ importante assumere regolarmente la terapia prescritta. Come abbiamo sottolineato all’inizio esiste una prevenzione primaria ma anche una secondaria e terziaria. In qualsiasi fase di malattia siamo delle corrette abitudini di vita rendono comunque meno elevato il rischio di peggiorare</a:t>
            </a:r>
            <a:endParaRPr b="0" lang="it-IT" sz="2000" spc="-1" strike="noStrike">
              <a:latin typeface="Arial"/>
            </a:endParaRPr>
          </a:p>
          <a:p>
            <a:pPr>
              <a:lnSpc>
                <a:spcPct val="100000"/>
              </a:lnSpc>
              <a:buNone/>
              <a:tabLst>
                <a:tab algn="l" pos="0"/>
              </a:tabLst>
            </a:pPr>
            <a:endParaRPr b="0" lang="it-IT" sz="2000" spc="-1" strike="noStrike">
              <a:latin typeface="Arial"/>
            </a:endParaRPr>
          </a:p>
        </p:txBody>
      </p:sp>
      <p:sp>
        <p:nvSpPr>
          <p:cNvPr id="871" name="PlaceHolder 3"/>
          <p:cNvSpPr>
            <a:spLocks noGrp="1"/>
          </p:cNvSpPr>
          <p:nvPr>
            <p:ph type="sldNum" idx="84"/>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E6E9229B-8F98-4EDA-9A72-E09BC83F4CDC}"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5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2" name="PlaceHolder 1"/>
          <p:cNvSpPr>
            <a:spLocks noGrp="1"/>
          </p:cNvSpPr>
          <p:nvPr>
            <p:ph type="sldImg"/>
          </p:nvPr>
        </p:nvSpPr>
        <p:spPr>
          <a:xfrm>
            <a:off x="685800" y="1143000"/>
            <a:ext cx="5486040" cy="3085920"/>
          </a:xfrm>
          <a:prstGeom prst="rect">
            <a:avLst/>
          </a:prstGeom>
          <a:ln w="0">
            <a:noFill/>
          </a:ln>
        </p:spPr>
      </p:sp>
      <p:sp>
        <p:nvSpPr>
          <p:cNvPr id="873"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2000" spc="-1" strike="noStrike">
                <a:latin typeface="Arial"/>
              </a:rPr>
              <a:t>Queste sono le principali azioni che i reni svolgono direttamente o indirettamente. Direttamente per l’azione di filtraggio e di pulizia dell’organismo, indirettamente producendo delle sostanze, chiamate ormoni, che agiscono regolando altri processi. Esempi di ormoni sono la vitamina D e l’EPO. Ovviamente non è un meccanismo di tutto o nulla. Ovvero non è che appena abbiamo un inizio di insufficienza renale tutte queste azioni non avvengono più. Questo succede negli stadi avanzati quando diventa necessaria la dialisi. Nelle fasi iniziali e nel medio corso abbiamo la possibilità con adeguata terapia di correggere i problemi che via via insorgono</a:t>
            </a:r>
            <a:endParaRPr b="0" lang="it-IT" sz="2000" spc="-1" strike="noStrike">
              <a:latin typeface="Arial"/>
            </a:endParaRPr>
          </a:p>
        </p:txBody>
      </p:sp>
      <p:sp>
        <p:nvSpPr>
          <p:cNvPr id="874" name="PlaceHolder 3"/>
          <p:cNvSpPr>
            <a:spLocks noGrp="1"/>
          </p:cNvSpPr>
          <p:nvPr>
            <p:ph type="sldNum" idx="85"/>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latin typeface="Times New Roman"/>
              </a:defRPr>
            </a:lvl1pPr>
          </a:lstStyle>
          <a:p>
            <a:pPr algn="r">
              <a:lnSpc>
                <a:spcPct val="100000"/>
              </a:lnSpc>
              <a:buNone/>
            </a:pPr>
            <a:fld id="{A6168A02-E33E-42E3-8964-07F4C8D4F384}" type="slidenum">
              <a:rPr b="0" lang="it-IT" sz="1200" spc="-1" strike="noStrike">
                <a:latin typeface="Times New Roman"/>
              </a:rPr>
              <a:t>&lt;numero&gt;</a:t>
            </a:fld>
            <a:endParaRPr b="0" lang="it-IT" sz="12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6" name="PlaceHolder 1"/>
          <p:cNvSpPr>
            <a:spLocks noGrp="1"/>
          </p:cNvSpPr>
          <p:nvPr>
            <p:ph type="sldImg"/>
          </p:nvPr>
        </p:nvSpPr>
        <p:spPr>
          <a:xfrm>
            <a:off x="685800" y="1143000"/>
            <a:ext cx="5486040" cy="3085920"/>
          </a:xfrm>
          <a:prstGeom prst="rect">
            <a:avLst/>
          </a:prstGeom>
          <a:ln w="0">
            <a:noFill/>
          </a:ln>
        </p:spPr>
      </p:sp>
      <p:sp>
        <p:nvSpPr>
          <p:cNvPr id="747"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2000" spc="-1" strike="noStrike">
                <a:latin typeface="Arial"/>
              </a:rPr>
              <a:t>L’insufficienza renale viene spesso definita come la malattia silenziosa perché spesso non ci sono sintomi. E’ possibile perdere fino al 90% della funzionalità dei reni prima di avere una sintomatologia clinica correlata al danno renale</a:t>
            </a:r>
            <a:endParaRPr b="0" lang="it-IT" sz="2000" spc="-1" strike="noStrike">
              <a:latin typeface="Arial"/>
            </a:endParaRPr>
          </a:p>
        </p:txBody>
      </p:sp>
      <p:sp>
        <p:nvSpPr>
          <p:cNvPr id="748" name="PlaceHolder 3"/>
          <p:cNvSpPr>
            <a:spLocks noGrp="1"/>
          </p:cNvSpPr>
          <p:nvPr>
            <p:ph type="sldNum" idx="43"/>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24847470-8826-4A95-A82E-4C222E81FA4E}"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6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5" name="PlaceHolder 1"/>
          <p:cNvSpPr>
            <a:spLocks noGrp="1"/>
          </p:cNvSpPr>
          <p:nvPr>
            <p:ph type="sldImg"/>
          </p:nvPr>
        </p:nvSpPr>
        <p:spPr>
          <a:xfrm>
            <a:off x="685800" y="1143000"/>
            <a:ext cx="5486040" cy="3085920"/>
          </a:xfrm>
          <a:prstGeom prst="rect">
            <a:avLst/>
          </a:prstGeom>
          <a:ln w="0">
            <a:noFill/>
          </a:ln>
        </p:spPr>
      </p:sp>
      <p:sp>
        <p:nvSpPr>
          <p:cNvPr id="876"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it-IT" sz="2000" spc="-1" strike="noStrike">
              <a:latin typeface="Arial"/>
            </a:endParaRPr>
          </a:p>
        </p:txBody>
      </p:sp>
      <p:sp>
        <p:nvSpPr>
          <p:cNvPr id="877" name="PlaceHolder 3"/>
          <p:cNvSpPr>
            <a:spLocks noGrp="1"/>
          </p:cNvSpPr>
          <p:nvPr>
            <p:ph type="sldNum" idx="86"/>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latin typeface="Times New Roman"/>
              </a:defRPr>
            </a:lvl1pPr>
          </a:lstStyle>
          <a:p>
            <a:pPr algn="r">
              <a:lnSpc>
                <a:spcPct val="100000"/>
              </a:lnSpc>
              <a:buNone/>
            </a:pPr>
            <a:fld id="{D615D8B3-797C-49E5-A06A-7D80EABFA640}" type="slidenum">
              <a:rPr b="0" lang="it-IT" sz="1200" spc="-1" strike="noStrike">
                <a:latin typeface="Times New Roman"/>
              </a:rPr>
              <a:t>&lt;numero&gt;</a:t>
            </a:fld>
            <a:endParaRPr b="0" lang="it-IT" sz="1200" spc="-1" strike="noStrike">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9" name="PlaceHolder 1"/>
          <p:cNvSpPr>
            <a:spLocks noGrp="1"/>
          </p:cNvSpPr>
          <p:nvPr>
            <p:ph type="sldImg"/>
          </p:nvPr>
        </p:nvSpPr>
        <p:spPr>
          <a:xfrm>
            <a:off x="685800" y="1143000"/>
            <a:ext cx="5486040" cy="3085920"/>
          </a:xfrm>
          <a:prstGeom prst="rect">
            <a:avLst/>
          </a:prstGeom>
          <a:ln w="0">
            <a:noFill/>
          </a:ln>
        </p:spPr>
      </p:sp>
      <p:sp>
        <p:nvSpPr>
          <p:cNvPr id="750"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it-IT" sz="2000" spc="-1" strike="noStrike">
                <a:latin typeface="Arial"/>
              </a:rPr>
              <a:t>Queste sono le principali azioni che i reni svolgono direttamente o indirettamente. Direttamente per l’azione di filtraggio e di pulizia dell’organismo, indirettamente producendo delle sostanze, chiamate ormoni, che agiscono regolando altri processi. Esempi di ormoni sono la vitamina D e l’EPO. Ovviamente non è un meccanismo di tutto o nulla. Ovvero non è che appena abbiamo un inizio di insufficienza renale tutte queste azioni non avvengono più. Questo succede negli stadi avanzati quando diventa necessaria la dialisi. Nelle fasi iniziali e nel medio corso abbiamo la possibilità con adeguata terapia di correggere i problemi che via via insorgono</a:t>
            </a:r>
            <a:endParaRPr b="0" lang="it-IT" sz="2000" spc="-1" strike="noStrike">
              <a:latin typeface="Arial"/>
            </a:endParaRPr>
          </a:p>
        </p:txBody>
      </p:sp>
      <p:sp>
        <p:nvSpPr>
          <p:cNvPr id="751" name="PlaceHolder 3"/>
          <p:cNvSpPr>
            <a:spLocks noGrp="1"/>
          </p:cNvSpPr>
          <p:nvPr>
            <p:ph type="sldNum" idx="44"/>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latin typeface="Times New Roman"/>
              </a:defRPr>
            </a:lvl1pPr>
          </a:lstStyle>
          <a:p>
            <a:pPr algn="r">
              <a:lnSpc>
                <a:spcPct val="100000"/>
              </a:lnSpc>
              <a:buNone/>
            </a:pPr>
            <a:fld id="{91C9AFAA-CFA6-4834-8634-869E8918B579}" type="slidenum">
              <a:rPr b="0" lang="it-IT" sz="1200" spc="-1" strike="noStrike">
                <a:latin typeface="Times New Roman"/>
              </a:rPr>
              <a:t>&lt;numero&gt;</a:t>
            </a:fld>
            <a:endParaRPr b="0" lang="it-IT" sz="12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2" name="PlaceHolder 1"/>
          <p:cNvSpPr>
            <a:spLocks noGrp="1"/>
          </p:cNvSpPr>
          <p:nvPr>
            <p:ph type="sldImg"/>
          </p:nvPr>
        </p:nvSpPr>
        <p:spPr>
          <a:xfrm>
            <a:off x="685800" y="1143000"/>
            <a:ext cx="5486040" cy="3085920"/>
          </a:xfrm>
          <a:prstGeom prst="rect">
            <a:avLst/>
          </a:prstGeom>
          <a:ln w="0">
            <a:noFill/>
          </a:ln>
        </p:spPr>
      </p:sp>
      <p:sp>
        <p:nvSpPr>
          <p:cNvPr id="753"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it-IT" sz="2000" spc="-1" strike="noStrike">
              <a:latin typeface="Arial"/>
            </a:endParaRPr>
          </a:p>
        </p:txBody>
      </p:sp>
      <p:sp>
        <p:nvSpPr>
          <p:cNvPr id="754" name="PlaceHolder 3"/>
          <p:cNvSpPr>
            <a:spLocks noGrp="1"/>
          </p:cNvSpPr>
          <p:nvPr>
            <p:ph type="sldNum" idx="45"/>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9660C37C-B45E-48C3-A1F6-E9CA4A23A51E}"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5" name="PlaceHolder 1"/>
          <p:cNvSpPr>
            <a:spLocks noGrp="1"/>
          </p:cNvSpPr>
          <p:nvPr>
            <p:ph type="sldImg"/>
          </p:nvPr>
        </p:nvSpPr>
        <p:spPr>
          <a:xfrm>
            <a:off x="685800" y="1143000"/>
            <a:ext cx="5486040" cy="3085920"/>
          </a:xfrm>
          <a:prstGeom prst="rect">
            <a:avLst/>
          </a:prstGeom>
          <a:ln w="0">
            <a:noFill/>
          </a:ln>
        </p:spPr>
      </p:sp>
      <p:sp>
        <p:nvSpPr>
          <p:cNvPr id="756"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it-IT" sz="2000" spc="-1" strike="noStrike">
              <a:latin typeface="Arial"/>
            </a:endParaRPr>
          </a:p>
        </p:txBody>
      </p:sp>
      <p:sp>
        <p:nvSpPr>
          <p:cNvPr id="757" name="PlaceHolder 3"/>
          <p:cNvSpPr>
            <a:spLocks noGrp="1"/>
          </p:cNvSpPr>
          <p:nvPr>
            <p:ph type="sldNum" idx="46"/>
          </p:nvPr>
        </p:nvSpPr>
        <p:spPr>
          <a:xfrm>
            <a:off x="3884760" y="8685360"/>
            <a:ext cx="2971440" cy="458280"/>
          </a:xfrm>
          <a:prstGeom prst="rect">
            <a:avLst/>
          </a:prstGeom>
          <a:noFill/>
          <a:ln w="0">
            <a:noFill/>
          </a:ln>
        </p:spPr>
        <p:txBody>
          <a:bodyPr anchor="b">
            <a:noAutofit/>
          </a:bodyPr>
          <a:lstStyle>
            <a:lvl1pPr algn="r">
              <a:lnSpc>
                <a:spcPct val="100000"/>
              </a:lnSpc>
              <a:buNone/>
              <a:defRPr b="0" lang="it-IT" sz="1200" spc="-1" strike="noStrike">
                <a:solidFill>
                  <a:srgbClr val="000000"/>
                </a:solidFill>
                <a:latin typeface="+mn-lt"/>
                <a:ea typeface="+mn-ea"/>
              </a:defRPr>
            </a:lvl1pPr>
          </a:lstStyle>
          <a:p>
            <a:pPr algn="r">
              <a:lnSpc>
                <a:spcPct val="100000"/>
              </a:lnSpc>
              <a:buNone/>
            </a:pPr>
            <a:fld id="{B60EDE0F-7753-4068-AD8E-C5F87129200F}" type="slidenum">
              <a:rPr b="0" lang="it-IT" sz="1200" spc="-1" strike="noStrike">
                <a:solidFill>
                  <a:srgbClr val="000000"/>
                </a:solidFill>
                <a:latin typeface="+mn-lt"/>
                <a:ea typeface="+mn-ea"/>
              </a:rPr>
              <a:t>&lt;numero&gt;</a:t>
            </a:fld>
            <a:endParaRPr b="0" lang="it-IT"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6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6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6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24"/>
          </p:nvPr>
        </p:nvSpPr>
        <p:spPr/>
        <p:txBody>
          <a:bodyPr/>
          <a:p>
            <a:r>
              <a:t>Footer</a:t>
            </a:r>
          </a:p>
        </p:txBody>
      </p:sp>
      <p:sp>
        <p:nvSpPr>
          <p:cNvPr id="6" name="PlaceHolder 5"/>
          <p:cNvSpPr>
            <a:spLocks noGrp="1"/>
          </p:cNvSpPr>
          <p:nvPr>
            <p:ph type="sldNum" idx="22"/>
          </p:nvPr>
        </p:nvSpPr>
        <p:spPr/>
        <p:txBody>
          <a:bodyPr/>
          <a:p>
            <a:fld id="{C3B37EC1-BC6B-412A-8B16-5A20C985E6FE}" type="slidenum">
              <a:t>&lt;#&gt;</a:t>
            </a:fld>
          </a:p>
        </p:txBody>
      </p:sp>
      <p:sp>
        <p:nvSpPr>
          <p:cNvPr id="7" name="PlaceHolder 6"/>
          <p:cNvSpPr>
            <a:spLocks noGrp="1"/>
          </p:cNvSpPr>
          <p:nvPr>
            <p:ph type="dt" idx="23"/>
          </p:nvPr>
        </p:nvSpPr>
        <p:spPr/>
        <p:txBody>
          <a:bodyPr/>
          <a:p>
            <a:r>
              <a:rPr lang="it-IT"/>
              <a:t/>
            </a: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 name="PlaceHolder 2"/>
          <p:cNvSpPr>
            <a:spLocks noGrp="1"/>
          </p:cNvSpPr>
          <p:nvPr>
            <p:ph type="ftr" idx="24"/>
          </p:nvPr>
        </p:nvSpPr>
        <p:spPr/>
        <p:txBody>
          <a:bodyPr/>
          <a:p>
            <a:r>
              <a:t>Footer</a:t>
            </a:r>
          </a:p>
        </p:txBody>
      </p:sp>
      <p:sp>
        <p:nvSpPr>
          <p:cNvPr id="4" name="PlaceHolder 3"/>
          <p:cNvSpPr>
            <a:spLocks noGrp="1"/>
          </p:cNvSpPr>
          <p:nvPr>
            <p:ph type="sldNum" idx="22"/>
          </p:nvPr>
        </p:nvSpPr>
        <p:spPr/>
        <p:txBody>
          <a:bodyPr/>
          <a:p>
            <a:fld id="{572CE351-AD9B-49D0-BA5B-C2E092A71A74}" type="slidenum">
              <a:t>&lt;#&gt;</a:t>
            </a:fld>
          </a:p>
        </p:txBody>
      </p:sp>
      <p:sp>
        <p:nvSpPr>
          <p:cNvPr id="5" name="PlaceHolder 4"/>
          <p:cNvSpPr>
            <a:spLocks noGrp="1"/>
          </p:cNvSpPr>
          <p:nvPr>
            <p:ph type="dt" idx="23"/>
          </p:nvPr>
        </p:nvSpPr>
        <p:spPr/>
        <p:txBody>
          <a:bodyPr/>
          <a:p>
            <a:r>
              <a:rPr lang="it-IT"/>
              <a:t/>
            </a: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6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3" name="PlaceHolder 2"/>
          <p:cNvSpPr>
            <a:spLocks noGrp="1"/>
          </p:cNvSpPr>
          <p:nvPr>
            <p:ph type="ftr" idx="24"/>
          </p:nvPr>
        </p:nvSpPr>
        <p:spPr/>
        <p:txBody>
          <a:bodyPr/>
          <a:p>
            <a:r>
              <a:t>Footer</a:t>
            </a:r>
          </a:p>
        </p:txBody>
      </p:sp>
      <p:sp>
        <p:nvSpPr>
          <p:cNvPr id="4" name="PlaceHolder 3"/>
          <p:cNvSpPr>
            <a:spLocks noGrp="1"/>
          </p:cNvSpPr>
          <p:nvPr>
            <p:ph type="sldNum" idx="22"/>
          </p:nvPr>
        </p:nvSpPr>
        <p:spPr/>
        <p:txBody>
          <a:bodyPr/>
          <a:p>
            <a:fld id="{5EE1DEEB-6A00-4103-939F-C1F56300CDEA}" type="slidenum">
              <a:t>&lt;#&gt;</a:t>
            </a:fld>
          </a:p>
        </p:txBody>
      </p:sp>
      <p:sp>
        <p:nvSpPr>
          <p:cNvPr id="5" name="PlaceHolder 4"/>
          <p:cNvSpPr>
            <a:spLocks noGrp="1"/>
          </p:cNvSpPr>
          <p:nvPr>
            <p:ph type="dt" idx="23"/>
          </p:nvPr>
        </p:nvSpPr>
        <p:spPr/>
        <p:txBody>
          <a:bodyPr/>
          <a:p>
            <a:r>
              <a:rPr lang="it-IT"/>
              <a:t/>
            </a: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7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7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7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24"/>
          </p:nvPr>
        </p:nvSpPr>
        <p:spPr/>
        <p:txBody>
          <a:bodyPr/>
          <a:p>
            <a:r>
              <a:t>Footer</a:t>
            </a:r>
          </a:p>
        </p:txBody>
      </p:sp>
      <p:sp>
        <p:nvSpPr>
          <p:cNvPr id="7" name="PlaceHolder 6"/>
          <p:cNvSpPr>
            <a:spLocks noGrp="1"/>
          </p:cNvSpPr>
          <p:nvPr>
            <p:ph type="sldNum" idx="22"/>
          </p:nvPr>
        </p:nvSpPr>
        <p:spPr/>
        <p:txBody>
          <a:bodyPr/>
          <a:p>
            <a:fld id="{9C5EDBF4-67BA-486C-84D3-72127A8E62FD}" type="slidenum">
              <a:t>&lt;#&gt;</a:t>
            </a:fld>
          </a:p>
        </p:txBody>
      </p:sp>
      <p:sp>
        <p:nvSpPr>
          <p:cNvPr id="8" name="PlaceHolder 7"/>
          <p:cNvSpPr>
            <a:spLocks noGrp="1"/>
          </p:cNvSpPr>
          <p:nvPr>
            <p:ph type="dt" idx="23"/>
          </p:nvPr>
        </p:nvSpPr>
        <p:spPr/>
        <p:txBody>
          <a:bodyPr/>
          <a:p>
            <a:r>
              <a:rPr lang="it-IT"/>
              <a:t/>
            </a: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7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7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7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7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24"/>
          </p:nvPr>
        </p:nvSpPr>
        <p:spPr/>
        <p:txBody>
          <a:bodyPr/>
          <a:p>
            <a:r>
              <a:t>Footer</a:t>
            </a:r>
          </a:p>
        </p:txBody>
      </p:sp>
      <p:sp>
        <p:nvSpPr>
          <p:cNvPr id="7" name="PlaceHolder 6"/>
          <p:cNvSpPr>
            <a:spLocks noGrp="1"/>
          </p:cNvSpPr>
          <p:nvPr>
            <p:ph type="sldNum" idx="22"/>
          </p:nvPr>
        </p:nvSpPr>
        <p:spPr/>
        <p:txBody>
          <a:bodyPr/>
          <a:p>
            <a:fld id="{A0B25E86-FEB7-441A-9656-2D7839DEB424}" type="slidenum">
              <a:t>&lt;#&gt;</a:t>
            </a:fld>
          </a:p>
        </p:txBody>
      </p:sp>
      <p:sp>
        <p:nvSpPr>
          <p:cNvPr id="8" name="PlaceHolder 7"/>
          <p:cNvSpPr>
            <a:spLocks noGrp="1"/>
          </p:cNvSpPr>
          <p:nvPr>
            <p:ph type="dt" idx="23"/>
          </p:nvPr>
        </p:nvSpPr>
        <p:spPr/>
        <p:txBody>
          <a:bodyPr/>
          <a:p>
            <a:r>
              <a:rPr lang="it-IT"/>
              <a:t/>
            </a: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7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8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8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24"/>
          </p:nvPr>
        </p:nvSpPr>
        <p:spPr/>
        <p:txBody>
          <a:bodyPr/>
          <a:p>
            <a:r>
              <a:t>Footer</a:t>
            </a:r>
          </a:p>
        </p:txBody>
      </p:sp>
      <p:sp>
        <p:nvSpPr>
          <p:cNvPr id="7" name="PlaceHolder 6"/>
          <p:cNvSpPr>
            <a:spLocks noGrp="1"/>
          </p:cNvSpPr>
          <p:nvPr>
            <p:ph type="sldNum" idx="22"/>
          </p:nvPr>
        </p:nvSpPr>
        <p:spPr/>
        <p:txBody>
          <a:bodyPr/>
          <a:p>
            <a:fld id="{F64D2B89-B42D-494A-882A-4F761A3D64B2}" type="slidenum">
              <a:t>&lt;#&gt;</a:t>
            </a:fld>
          </a:p>
        </p:txBody>
      </p:sp>
      <p:sp>
        <p:nvSpPr>
          <p:cNvPr id="8" name="PlaceHolder 7"/>
          <p:cNvSpPr>
            <a:spLocks noGrp="1"/>
          </p:cNvSpPr>
          <p:nvPr>
            <p:ph type="dt" idx="23"/>
          </p:nvPr>
        </p:nvSpPr>
        <p:spPr/>
        <p:txBody>
          <a:bodyPr/>
          <a:p>
            <a:r>
              <a:rPr lang="it-IT"/>
              <a:t/>
            </a: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8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8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24"/>
          </p:nvPr>
        </p:nvSpPr>
        <p:spPr/>
        <p:txBody>
          <a:bodyPr/>
          <a:p>
            <a:r>
              <a:t>Footer</a:t>
            </a:r>
          </a:p>
        </p:txBody>
      </p:sp>
      <p:sp>
        <p:nvSpPr>
          <p:cNvPr id="6" name="PlaceHolder 5"/>
          <p:cNvSpPr>
            <a:spLocks noGrp="1"/>
          </p:cNvSpPr>
          <p:nvPr>
            <p:ph type="sldNum" idx="22"/>
          </p:nvPr>
        </p:nvSpPr>
        <p:spPr/>
        <p:txBody>
          <a:bodyPr/>
          <a:p>
            <a:fld id="{FF415CD1-608D-4368-B18D-384C399D7876}" type="slidenum">
              <a:t>&lt;#&gt;</a:t>
            </a:fld>
          </a:p>
        </p:txBody>
      </p:sp>
      <p:sp>
        <p:nvSpPr>
          <p:cNvPr id="7" name="PlaceHolder 6"/>
          <p:cNvSpPr>
            <a:spLocks noGrp="1"/>
          </p:cNvSpPr>
          <p:nvPr>
            <p:ph type="dt" idx="23"/>
          </p:nvPr>
        </p:nvSpPr>
        <p:spPr/>
        <p:txBody>
          <a:bodyPr/>
          <a:p>
            <a:r>
              <a:rPr lang="it-IT"/>
              <a:t/>
            </a: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8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8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8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8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7" name="PlaceHolder 6"/>
          <p:cNvSpPr>
            <a:spLocks noGrp="1"/>
          </p:cNvSpPr>
          <p:nvPr>
            <p:ph type="ftr" idx="24"/>
          </p:nvPr>
        </p:nvSpPr>
        <p:spPr/>
        <p:txBody>
          <a:bodyPr/>
          <a:p>
            <a:r>
              <a:t>Footer</a:t>
            </a:r>
          </a:p>
        </p:txBody>
      </p:sp>
      <p:sp>
        <p:nvSpPr>
          <p:cNvPr id="8" name="PlaceHolder 7"/>
          <p:cNvSpPr>
            <a:spLocks noGrp="1"/>
          </p:cNvSpPr>
          <p:nvPr>
            <p:ph type="sldNum" idx="22"/>
          </p:nvPr>
        </p:nvSpPr>
        <p:spPr/>
        <p:txBody>
          <a:bodyPr/>
          <a:p>
            <a:fld id="{D0A47023-3029-4A65-B074-486A65C4542E}" type="slidenum">
              <a:t>&lt;#&gt;</a:t>
            </a:fld>
          </a:p>
        </p:txBody>
      </p:sp>
      <p:sp>
        <p:nvSpPr>
          <p:cNvPr id="9" name="PlaceHolder 8"/>
          <p:cNvSpPr>
            <a:spLocks noGrp="1"/>
          </p:cNvSpPr>
          <p:nvPr>
            <p:ph type="dt" idx="23"/>
          </p:nvPr>
        </p:nvSpPr>
        <p:spPr/>
        <p:txBody>
          <a:bodyPr/>
          <a:p>
            <a:r>
              <a:rPr lang="it-IT"/>
              <a:t/>
            </a: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9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9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9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9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9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9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9" name="PlaceHolder 8"/>
          <p:cNvSpPr>
            <a:spLocks noGrp="1"/>
          </p:cNvSpPr>
          <p:nvPr>
            <p:ph type="ftr" idx="24"/>
          </p:nvPr>
        </p:nvSpPr>
        <p:spPr/>
        <p:txBody>
          <a:bodyPr/>
          <a:p>
            <a:r>
              <a:t>Footer</a:t>
            </a:r>
          </a:p>
        </p:txBody>
      </p:sp>
      <p:sp>
        <p:nvSpPr>
          <p:cNvPr id="10" name="PlaceHolder 9"/>
          <p:cNvSpPr>
            <a:spLocks noGrp="1"/>
          </p:cNvSpPr>
          <p:nvPr>
            <p:ph type="sldNum" idx="22"/>
          </p:nvPr>
        </p:nvSpPr>
        <p:spPr/>
        <p:txBody>
          <a:bodyPr/>
          <a:p>
            <a:fld id="{A5ADDCB5-8017-41CB-AD8E-883C5F808F74}" type="slidenum">
              <a:t>&lt;#&gt;</a:t>
            </a:fld>
          </a:p>
        </p:txBody>
      </p:sp>
      <p:sp>
        <p:nvSpPr>
          <p:cNvPr id="11" name="PlaceHolder 10"/>
          <p:cNvSpPr>
            <a:spLocks noGrp="1"/>
          </p:cNvSpPr>
          <p:nvPr>
            <p:ph type="dt" idx="23"/>
          </p:nvPr>
        </p:nvSpPr>
        <p:spPr/>
        <p:txBody>
          <a:bodyPr/>
          <a:p>
            <a:r>
              <a:rPr lang="it-IT"/>
              <a:t/>
            </a: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7"/>
          </p:nvPr>
        </p:nvSpPr>
        <p:spPr/>
        <p:txBody>
          <a:bodyPr/>
          <a:p>
            <a:r>
              <a:t>Footer</a:t>
            </a:r>
          </a:p>
        </p:txBody>
      </p:sp>
      <p:sp>
        <p:nvSpPr>
          <p:cNvPr id="3" name="PlaceHolder 2"/>
          <p:cNvSpPr>
            <a:spLocks noGrp="1"/>
          </p:cNvSpPr>
          <p:nvPr>
            <p:ph type="sldNum" idx="25"/>
          </p:nvPr>
        </p:nvSpPr>
        <p:spPr/>
        <p:txBody>
          <a:bodyPr/>
          <a:p>
            <a:fld id="{56AC846C-3AE7-47B7-801C-4EC7D7539675}" type="slidenum">
              <a:t>&lt;#&gt;</a:t>
            </a:fld>
          </a:p>
        </p:txBody>
      </p:sp>
      <p:sp>
        <p:nvSpPr>
          <p:cNvPr id="4" name="PlaceHolder 3"/>
          <p:cNvSpPr>
            <a:spLocks noGrp="1"/>
          </p:cNvSpPr>
          <p:nvPr>
            <p:ph type="dt" idx="26"/>
          </p:nvPr>
        </p:nvSpPr>
        <p:spPr/>
        <p:txBody>
          <a:bodyPr/>
          <a:p>
            <a:r>
              <a:rPr lang="it-IT"/>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0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4" name="PlaceHolder 3"/>
          <p:cNvSpPr>
            <a:spLocks noGrp="1"/>
          </p:cNvSpPr>
          <p:nvPr>
            <p:ph type="ftr" idx="27"/>
          </p:nvPr>
        </p:nvSpPr>
        <p:spPr/>
        <p:txBody>
          <a:bodyPr/>
          <a:p>
            <a:r>
              <a:t>Footer</a:t>
            </a:r>
          </a:p>
        </p:txBody>
      </p:sp>
      <p:sp>
        <p:nvSpPr>
          <p:cNvPr id="5" name="PlaceHolder 4"/>
          <p:cNvSpPr>
            <a:spLocks noGrp="1"/>
          </p:cNvSpPr>
          <p:nvPr>
            <p:ph type="sldNum" idx="25"/>
          </p:nvPr>
        </p:nvSpPr>
        <p:spPr/>
        <p:txBody>
          <a:bodyPr/>
          <a:p>
            <a:fld id="{0176EA66-47CE-4AF0-B013-ABFC0D9DF324}" type="slidenum">
              <a:t>&lt;#&gt;</a:t>
            </a:fld>
          </a:p>
        </p:txBody>
      </p:sp>
      <p:sp>
        <p:nvSpPr>
          <p:cNvPr id="6" name="PlaceHolder 5"/>
          <p:cNvSpPr>
            <a:spLocks noGrp="1"/>
          </p:cNvSpPr>
          <p:nvPr>
            <p:ph type="dt" idx="26"/>
          </p:nvPr>
        </p:nvSpPr>
        <p:spPr/>
        <p:txBody>
          <a:bodyPr/>
          <a:p>
            <a:r>
              <a:rPr lang="it-IT"/>
              <a:t/>
            </a: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1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 name="PlaceHolder 3"/>
          <p:cNvSpPr>
            <a:spLocks noGrp="1"/>
          </p:cNvSpPr>
          <p:nvPr>
            <p:ph type="ftr" idx="27"/>
          </p:nvPr>
        </p:nvSpPr>
        <p:spPr/>
        <p:txBody>
          <a:bodyPr/>
          <a:p>
            <a:r>
              <a:t>Footer</a:t>
            </a:r>
          </a:p>
        </p:txBody>
      </p:sp>
      <p:sp>
        <p:nvSpPr>
          <p:cNvPr id="5" name="PlaceHolder 4"/>
          <p:cNvSpPr>
            <a:spLocks noGrp="1"/>
          </p:cNvSpPr>
          <p:nvPr>
            <p:ph type="sldNum" idx="25"/>
          </p:nvPr>
        </p:nvSpPr>
        <p:spPr/>
        <p:txBody>
          <a:bodyPr/>
          <a:p>
            <a:fld id="{CBEC8A87-E7D6-40D5-B7D5-BBC7C3701AE9}" type="slidenum">
              <a:t>&lt;#&gt;</a:t>
            </a:fld>
          </a:p>
        </p:txBody>
      </p:sp>
      <p:sp>
        <p:nvSpPr>
          <p:cNvPr id="6" name="PlaceHolder 5"/>
          <p:cNvSpPr>
            <a:spLocks noGrp="1"/>
          </p:cNvSpPr>
          <p:nvPr>
            <p:ph type="dt" idx="26"/>
          </p:nvPr>
        </p:nvSpPr>
        <p:spPr/>
        <p:txBody>
          <a:bodyPr/>
          <a:p>
            <a:r>
              <a:rPr lang="it-IT"/>
              <a:t/>
            </a: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1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1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27"/>
          </p:nvPr>
        </p:nvSpPr>
        <p:spPr/>
        <p:txBody>
          <a:bodyPr/>
          <a:p>
            <a:r>
              <a:t>Footer</a:t>
            </a:r>
          </a:p>
        </p:txBody>
      </p:sp>
      <p:sp>
        <p:nvSpPr>
          <p:cNvPr id="6" name="PlaceHolder 5"/>
          <p:cNvSpPr>
            <a:spLocks noGrp="1"/>
          </p:cNvSpPr>
          <p:nvPr>
            <p:ph type="sldNum" idx="25"/>
          </p:nvPr>
        </p:nvSpPr>
        <p:spPr/>
        <p:txBody>
          <a:bodyPr/>
          <a:p>
            <a:fld id="{4130AB3A-B609-45A5-B850-9216C37609FD}" type="slidenum">
              <a:t>&lt;#&gt;</a:t>
            </a:fld>
          </a:p>
        </p:txBody>
      </p:sp>
      <p:sp>
        <p:nvSpPr>
          <p:cNvPr id="7" name="PlaceHolder 6"/>
          <p:cNvSpPr>
            <a:spLocks noGrp="1"/>
          </p:cNvSpPr>
          <p:nvPr>
            <p:ph type="dt" idx="26"/>
          </p:nvPr>
        </p:nvSpPr>
        <p:spPr/>
        <p:txBody>
          <a:bodyPr/>
          <a:p>
            <a:r>
              <a:rPr lang="it-IT"/>
              <a:t/>
            </a: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 name="PlaceHolder 2"/>
          <p:cNvSpPr>
            <a:spLocks noGrp="1"/>
          </p:cNvSpPr>
          <p:nvPr>
            <p:ph type="ftr" idx="27"/>
          </p:nvPr>
        </p:nvSpPr>
        <p:spPr/>
        <p:txBody>
          <a:bodyPr/>
          <a:p>
            <a:r>
              <a:t>Footer</a:t>
            </a:r>
          </a:p>
        </p:txBody>
      </p:sp>
      <p:sp>
        <p:nvSpPr>
          <p:cNvPr id="4" name="PlaceHolder 3"/>
          <p:cNvSpPr>
            <a:spLocks noGrp="1"/>
          </p:cNvSpPr>
          <p:nvPr>
            <p:ph type="sldNum" idx="25"/>
          </p:nvPr>
        </p:nvSpPr>
        <p:spPr/>
        <p:txBody>
          <a:bodyPr/>
          <a:p>
            <a:fld id="{36963DDB-E2A0-4A13-9BE7-FAE8BFE3C28E}" type="slidenum">
              <a:t>&lt;#&gt;</a:t>
            </a:fld>
          </a:p>
        </p:txBody>
      </p:sp>
      <p:sp>
        <p:nvSpPr>
          <p:cNvPr id="5" name="PlaceHolder 4"/>
          <p:cNvSpPr>
            <a:spLocks noGrp="1"/>
          </p:cNvSpPr>
          <p:nvPr>
            <p:ph type="dt" idx="26"/>
          </p:nvPr>
        </p:nvSpPr>
        <p:spPr/>
        <p:txBody>
          <a:bodyPr/>
          <a:p>
            <a:r>
              <a:rPr lang="it-IT"/>
              <a:t/>
            </a: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1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3" name="PlaceHolder 2"/>
          <p:cNvSpPr>
            <a:spLocks noGrp="1"/>
          </p:cNvSpPr>
          <p:nvPr>
            <p:ph type="ftr" idx="27"/>
          </p:nvPr>
        </p:nvSpPr>
        <p:spPr/>
        <p:txBody>
          <a:bodyPr/>
          <a:p>
            <a:r>
              <a:t>Footer</a:t>
            </a:r>
          </a:p>
        </p:txBody>
      </p:sp>
      <p:sp>
        <p:nvSpPr>
          <p:cNvPr id="4" name="PlaceHolder 3"/>
          <p:cNvSpPr>
            <a:spLocks noGrp="1"/>
          </p:cNvSpPr>
          <p:nvPr>
            <p:ph type="sldNum" idx="25"/>
          </p:nvPr>
        </p:nvSpPr>
        <p:spPr/>
        <p:txBody>
          <a:bodyPr/>
          <a:p>
            <a:fld id="{A6BEE36C-F77C-4298-AEBB-6DBD77AC5076}" type="slidenum">
              <a:t>&lt;#&gt;</a:t>
            </a:fld>
          </a:p>
        </p:txBody>
      </p:sp>
      <p:sp>
        <p:nvSpPr>
          <p:cNvPr id="5" name="PlaceHolder 4"/>
          <p:cNvSpPr>
            <a:spLocks noGrp="1"/>
          </p:cNvSpPr>
          <p:nvPr>
            <p:ph type="dt" idx="26"/>
          </p:nvPr>
        </p:nvSpPr>
        <p:spPr/>
        <p:txBody>
          <a:bodyPr/>
          <a:p>
            <a:r>
              <a:rPr lang="it-IT"/>
              <a:t/>
            </a: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1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27"/>
          </p:nvPr>
        </p:nvSpPr>
        <p:spPr/>
        <p:txBody>
          <a:bodyPr/>
          <a:p>
            <a:r>
              <a:t>Footer</a:t>
            </a:r>
          </a:p>
        </p:txBody>
      </p:sp>
      <p:sp>
        <p:nvSpPr>
          <p:cNvPr id="7" name="PlaceHolder 6"/>
          <p:cNvSpPr>
            <a:spLocks noGrp="1"/>
          </p:cNvSpPr>
          <p:nvPr>
            <p:ph type="sldNum" idx="25"/>
          </p:nvPr>
        </p:nvSpPr>
        <p:spPr/>
        <p:txBody>
          <a:bodyPr/>
          <a:p>
            <a:fld id="{EA30F527-EA63-4210-AD35-E10D90B3023A}" type="slidenum">
              <a:t>&lt;#&gt;</a:t>
            </a:fld>
          </a:p>
        </p:txBody>
      </p:sp>
      <p:sp>
        <p:nvSpPr>
          <p:cNvPr id="8" name="PlaceHolder 7"/>
          <p:cNvSpPr>
            <a:spLocks noGrp="1"/>
          </p:cNvSpPr>
          <p:nvPr>
            <p:ph type="dt" idx="26"/>
          </p:nvPr>
        </p:nvSpPr>
        <p:spPr/>
        <p:txBody>
          <a:bodyPr/>
          <a:p>
            <a:r>
              <a:rPr lang="it-IT"/>
              <a:t/>
            </a: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2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2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2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2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27"/>
          </p:nvPr>
        </p:nvSpPr>
        <p:spPr/>
        <p:txBody>
          <a:bodyPr/>
          <a:p>
            <a:r>
              <a:t>Footer</a:t>
            </a:r>
          </a:p>
        </p:txBody>
      </p:sp>
      <p:sp>
        <p:nvSpPr>
          <p:cNvPr id="7" name="PlaceHolder 6"/>
          <p:cNvSpPr>
            <a:spLocks noGrp="1"/>
          </p:cNvSpPr>
          <p:nvPr>
            <p:ph type="sldNum" idx="25"/>
          </p:nvPr>
        </p:nvSpPr>
        <p:spPr/>
        <p:txBody>
          <a:bodyPr/>
          <a:p>
            <a:fld id="{3B5ABA20-6041-4D83-B34A-815CD52D9ED5}" type="slidenum">
              <a:t>&lt;#&gt;</a:t>
            </a:fld>
          </a:p>
        </p:txBody>
      </p:sp>
      <p:sp>
        <p:nvSpPr>
          <p:cNvPr id="8" name="PlaceHolder 7"/>
          <p:cNvSpPr>
            <a:spLocks noGrp="1"/>
          </p:cNvSpPr>
          <p:nvPr>
            <p:ph type="dt" idx="26"/>
          </p:nvPr>
        </p:nvSpPr>
        <p:spPr/>
        <p:txBody>
          <a:bodyPr/>
          <a:p>
            <a:r>
              <a:rPr lang="it-IT"/>
              <a:t/>
            </a: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2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2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2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27"/>
          </p:nvPr>
        </p:nvSpPr>
        <p:spPr/>
        <p:txBody>
          <a:bodyPr/>
          <a:p>
            <a:r>
              <a:t>Footer</a:t>
            </a:r>
          </a:p>
        </p:txBody>
      </p:sp>
      <p:sp>
        <p:nvSpPr>
          <p:cNvPr id="7" name="PlaceHolder 6"/>
          <p:cNvSpPr>
            <a:spLocks noGrp="1"/>
          </p:cNvSpPr>
          <p:nvPr>
            <p:ph type="sldNum" idx="25"/>
          </p:nvPr>
        </p:nvSpPr>
        <p:spPr/>
        <p:txBody>
          <a:bodyPr/>
          <a:p>
            <a:fld id="{BCCAD1A8-2B55-422C-B3C2-D4FCC4861EFE}" type="slidenum">
              <a:t>&lt;#&gt;</a:t>
            </a:fld>
          </a:p>
        </p:txBody>
      </p:sp>
      <p:sp>
        <p:nvSpPr>
          <p:cNvPr id="8" name="PlaceHolder 7"/>
          <p:cNvSpPr>
            <a:spLocks noGrp="1"/>
          </p:cNvSpPr>
          <p:nvPr>
            <p:ph type="dt" idx="26"/>
          </p:nvPr>
        </p:nvSpPr>
        <p:spPr/>
        <p:txBody>
          <a:bodyPr/>
          <a:p>
            <a:r>
              <a:rPr lang="it-IT"/>
              <a:t/>
            </a: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2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3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27"/>
          </p:nvPr>
        </p:nvSpPr>
        <p:spPr/>
        <p:txBody>
          <a:bodyPr/>
          <a:p>
            <a:r>
              <a:t>Footer</a:t>
            </a:r>
          </a:p>
        </p:txBody>
      </p:sp>
      <p:sp>
        <p:nvSpPr>
          <p:cNvPr id="6" name="PlaceHolder 5"/>
          <p:cNvSpPr>
            <a:spLocks noGrp="1"/>
          </p:cNvSpPr>
          <p:nvPr>
            <p:ph type="sldNum" idx="25"/>
          </p:nvPr>
        </p:nvSpPr>
        <p:spPr/>
        <p:txBody>
          <a:bodyPr/>
          <a:p>
            <a:fld id="{4EA55173-F158-4F05-8DE1-27E4F426BD1D}" type="slidenum">
              <a:t>&lt;#&gt;</a:t>
            </a:fld>
          </a:p>
        </p:txBody>
      </p:sp>
      <p:sp>
        <p:nvSpPr>
          <p:cNvPr id="7" name="PlaceHolder 6"/>
          <p:cNvSpPr>
            <a:spLocks noGrp="1"/>
          </p:cNvSpPr>
          <p:nvPr>
            <p:ph type="dt" idx="26"/>
          </p:nvPr>
        </p:nvSpPr>
        <p:spPr/>
        <p:txBody>
          <a:bodyPr/>
          <a:p>
            <a:r>
              <a:rPr lang="it-IT"/>
              <a:t/>
            </a: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3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3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3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3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7" name="PlaceHolder 6"/>
          <p:cNvSpPr>
            <a:spLocks noGrp="1"/>
          </p:cNvSpPr>
          <p:nvPr>
            <p:ph type="ftr" idx="27"/>
          </p:nvPr>
        </p:nvSpPr>
        <p:spPr/>
        <p:txBody>
          <a:bodyPr/>
          <a:p>
            <a:r>
              <a:t>Footer</a:t>
            </a:r>
          </a:p>
        </p:txBody>
      </p:sp>
      <p:sp>
        <p:nvSpPr>
          <p:cNvPr id="8" name="PlaceHolder 7"/>
          <p:cNvSpPr>
            <a:spLocks noGrp="1"/>
          </p:cNvSpPr>
          <p:nvPr>
            <p:ph type="sldNum" idx="25"/>
          </p:nvPr>
        </p:nvSpPr>
        <p:spPr/>
        <p:txBody>
          <a:bodyPr/>
          <a:p>
            <a:fld id="{85F65C66-208C-4165-8061-17F1C8F79AA8}" type="slidenum">
              <a:t>&lt;#&gt;</a:t>
            </a:fld>
          </a:p>
        </p:txBody>
      </p:sp>
      <p:sp>
        <p:nvSpPr>
          <p:cNvPr id="9" name="PlaceHolder 8"/>
          <p:cNvSpPr>
            <a:spLocks noGrp="1"/>
          </p:cNvSpPr>
          <p:nvPr>
            <p:ph type="dt" idx="26"/>
          </p:nvPr>
        </p:nvSpPr>
        <p:spPr/>
        <p:txBody>
          <a:bodyPr/>
          <a:p>
            <a:r>
              <a:rPr lang="it-IT"/>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3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3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3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3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4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4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4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9" name="PlaceHolder 8"/>
          <p:cNvSpPr>
            <a:spLocks noGrp="1"/>
          </p:cNvSpPr>
          <p:nvPr>
            <p:ph type="ftr" idx="27"/>
          </p:nvPr>
        </p:nvSpPr>
        <p:spPr/>
        <p:txBody>
          <a:bodyPr/>
          <a:p>
            <a:r>
              <a:t>Footer</a:t>
            </a:r>
          </a:p>
        </p:txBody>
      </p:sp>
      <p:sp>
        <p:nvSpPr>
          <p:cNvPr id="10" name="PlaceHolder 9"/>
          <p:cNvSpPr>
            <a:spLocks noGrp="1"/>
          </p:cNvSpPr>
          <p:nvPr>
            <p:ph type="sldNum" idx="25"/>
          </p:nvPr>
        </p:nvSpPr>
        <p:spPr/>
        <p:txBody>
          <a:bodyPr/>
          <a:p>
            <a:fld id="{7D0E515B-663F-45E0-97F4-6A83E1748F52}" type="slidenum">
              <a:t>&lt;#&gt;</a:t>
            </a:fld>
          </a:p>
        </p:txBody>
      </p:sp>
      <p:sp>
        <p:nvSpPr>
          <p:cNvPr id="11" name="PlaceHolder 10"/>
          <p:cNvSpPr>
            <a:spLocks noGrp="1"/>
          </p:cNvSpPr>
          <p:nvPr>
            <p:ph type="dt" idx="26"/>
          </p:nvPr>
        </p:nvSpPr>
        <p:spPr/>
        <p:txBody>
          <a:bodyPr/>
          <a:p>
            <a:r>
              <a:rPr lang="it-IT"/>
              <a:t/>
            </a: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p>
            <a:r>
              <a:t>Footer</a:t>
            </a:r>
          </a:p>
        </p:txBody>
      </p:sp>
      <p:sp>
        <p:nvSpPr>
          <p:cNvPr id="3" name="PlaceHolder 2"/>
          <p:cNvSpPr>
            <a:spLocks noGrp="1"/>
          </p:cNvSpPr>
          <p:nvPr>
            <p:ph type="sldNum" idx="30"/>
          </p:nvPr>
        </p:nvSpPr>
        <p:spPr/>
        <p:txBody>
          <a:bodyPr/>
          <a:p>
            <a:fld id="{AC7CCF81-DBD2-4E26-9476-FED1D6DECD05}" type="slidenum">
              <a:t>&lt;#&gt;</a:t>
            </a:fld>
          </a:p>
        </p:txBody>
      </p:sp>
      <p:sp>
        <p:nvSpPr>
          <p:cNvPr id="4" name="PlaceHolder 3"/>
          <p:cNvSpPr>
            <a:spLocks noGrp="1"/>
          </p:cNvSpPr>
          <p:nvPr>
            <p:ph type="dt" idx="28"/>
          </p:nvPr>
        </p:nvSpPr>
        <p:spPr/>
        <p:txBody>
          <a:bodyPr/>
          <a:p>
            <a:r>
              <a:rPr lang="it-IT"/>
              <a:t/>
            </a:r>
          </a:p>
        </p:txBody>
      </p:sp>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4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4" name="PlaceHolder 3"/>
          <p:cNvSpPr>
            <a:spLocks noGrp="1"/>
          </p:cNvSpPr>
          <p:nvPr>
            <p:ph type="ftr" idx="29"/>
          </p:nvPr>
        </p:nvSpPr>
        <p:spPr/>
        <p:txBody>
          <a:bodyPr/>
          <a:p>
            <a:r>
              <a:t>Footer</a:t>
            </a:r>
          </a:p>
        </p:txBody>
      </p:sp>
      <p:sp>
        <p:nvSpPr>
          <p:cNvPr id="5" name="PlaceHolder 4"/>
          <p:cNvSpPr>
            <a:spLocks noGrp="1"/>
          </p:cNvSpPr>
          <p:nvPr>
            <p:ph type="sldNum" idx="30"/>
          </p:nvPr>
        </p:nvSpPr>
        <p:spPr/>
        <p:txBody>
          <a:bodyPr/>
          <a:p>
            <a:fld id="{95A77DE3-05F9-486A-ABAE-2AA06F37807A}" type="slidenum">
              <a:t>&lt;#&gt;</a:t>
            </a:fld>
          </a:p>
        </p:txBody>
      </p:sp>
      <p:sp>
        <p:nvSpPr>
          <p:cNvPr id="6" name="PlaceHolder 5"/>
          <p:cNvSpPr>
            <a:spLocks noGrp="1"/>
          </p:cNvSpPr>
          <p:nvPr>
            <p:ph type="dt" idx="28"/>
          </p:nvPr>
        </p:nvSpPr>
        <p:spPr/>
        <p:txBody>
          <a:bodyPr/>
          <a:p>
            <a:r>
              <a:rPr lang="it-IT"/>
              <a:t/>
            </a: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5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 name="PlaceHolder 3"/>
          <p:cNvSpPr>
            <a:spLocks noGrp="1"/>
          </p:cNvSpPr>
          <p:nvPr>
            <p:ph type="ftr" idx="29"/>
          </p:nvPr>
        </p:nvSpPr>
        <p:spPr/>
        <p:txBody>
          <a:bodyPr/>
          <a:p>
            <a:r>
              <a:t>Footer</a:t>
            </a:r>
          </a:p>
        </p:txBody>
      </p:sp>
      <p:sp>
        <p:nvSpPr>
          <p:cNvPr id="5" name="PlaceHolder 4"/>
          <p:cNvSpPr>
            <a:spLocks noGrp="1"/>
          </p:cNvSpPr>
          <p:nvPr>
            <p:ph type="sldNum" idx="30"/>
          </p:nvPr>
        </p:nvSpPr>
        <p:spPr/>
        <p:txBody>
          <a:bodyPr/>
          <a:p>
            <a:fld id="{B94535B5-4BCB-4B97-ADFC-24CAD1693D50}" type="slidenum">
              <a:t>&lt;#&gt;</a:t>
            </a:fld>
          </a:p>
        </p:txBody>
      </p:sp>
      <p:sp>
        <p:nvSpPr>
          <p:cNvPr id="6" name="PlaceHolder 5"/>
          <p:cNvSpPr>
            <a:spLocks noGrp="1"/>
          </p:cNvSpPr>
          <p:nvPr>
            <p:ph type="dt" idx="28"/>
          </p:nvPr>
        </p:nvSpPr>
        <p:spPr/>
        <p:txBody>
          <a:bodyPr/>
          <a:p>
            <a:r>
              <a:rPr lang="it-IT"/>
              <a:t/>
            </a: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5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5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29"/>
          </p:nvPr>
        </p:nvSpPr>
        <p:spPr/>
        <p:txBody>
          <a:bodyPr/>
          <a:p>
            <a:r>
              <a:t>Footer</a:t>
            </a:r>
          </a:p>
        </p:txBody>
      </p:sp>
      <p:sp>
        <p:nvSpPr>
          <p:cNvPr id="6" name="PlaceHolder 5"/>
          <p:cNvSpPr>
            <a:spLocks noGrp="1"/>
          </p:cNvSpPr>
          <p:nvPr>
            <p:ph type="sldNum" idx="30"/>
          </p:nvPr>
        </p:nvSpPr>
        <p:spPr/>
        <p:txBody>
          <a:bodyPr/>
          <a:p>
            <a:fld id="{10ADD6FD-EA00-41F4-B20D-B8DED04A6FB9}" type="slidenum">
              <a:t>&lt;#&gt;</a:t>
            </a:fld>
          </a:p>
        </p:txBody>
      </p:sp>
      <p:sp>
        <p:nvSpPr>
          <p:cNvPr id="7" name="PlaceHolder 6"/>
          <p:cNvSpPr>
            <a:spLocks noGrp="1"/>
          </p:cNvSpPr>
          <p:nvPr>
            <p:ph type="dt" idx="28"/>
          </p:nvPr>
        </p:nvSpPr>
        <p:spPr/>
        <p:txBody>
          <a:bodyPr/>
          <a:p>
            <a:r>
              <a:rPr lang="it-IT"/>
              <a:t/>
            </a: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 name="PlaceHolder 2"/>
          <p:cNvSpPr>
            <a:spLocks noGrp="1"/>
          </p:cNvSpPr>
          <p:nvPr>
            <p:ph type="ftr" idx="29"/>
          </p:nvPr>
        </p:nvSpPr>
        <p:spPr/>
        <p:txBody>
          <a:bodyPr/>
          <a:p>
            <a:r>
              <a:t>Footer</a:t>
            </a:r>
          </a:p>
        </p:txBody>
      </p:sp>
      <p:sp>
        <p:nvSpPr>
          <p:cNvPr id="4" name="PlaceHolder 3"/>
          <p:cNvSpPr>
            <a:spLocks noGrp="1"/>
          </p:cNvSpPr>
          <p:nvPr>
            <p:ph type="sldNum" idx="30"/>
          </p:nvPr>
        </p:nvSpPr>
        <p:spPr/>
        <p:txBody>
          <a:bodyPr/>
          <a:p>
            <a:fld id="{D8857B9E-D222-40F9-BFB6-39AD395BBDC1}" type="slidenum">
              <a:t>&lt;#&gt;</a:t>
            </a:fld>
          </a:p>
        </p:txBody>
      </p:sp>
      <p:sp>
        <p:nvSpPr>
          <p:cNvPr id="5" name="PlaceHolder 4"/>
          <p:cNvSpPr>
            <a:spLocks noGrp="1"/>
          </p:cNvSpPr>
          <p:nvPr>
            <p:ph type="dt" idx="28"/>
          </p:nvPr>
        </p:nvSpPr>
        <p:spPr/>
        <p:txBody>
          <a:bodyPr/>
          <a:p>
            <a:r>
              <a:rPr lang="it-IT"/>
              <a:t/>
            </a: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5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3" name="PlaceHolder 2"/>
          <p:cNvSpPr>
            <a:spLocks noGrp="1"/>
          </p:cNvSpPr>
          <p:nvPr>
            <p:ph type="ftr" idx="29"/>
          </p:nvPr>
        </p:nvSpPr>
        <p:spPr/>
        <p:txBody>
          <a:bodyPr/>
          <a:p>
            <a:r>
              <a:t>Footer</a:t>
            </a:r>
          </a:p>
        </p:txBody>
      </p:sp>
      <p:sp>
        <p:nvSpPr>
          <p:cNvPr id="4" name="PlaceHolder 3"/>
          <p:cNvSpPr>
            <a:spLocks noGrp="1"/>
          </p:cNvSpPr>
          <p:nvPr>
            <p:ph type="sldNum" idx="30"/>
          </p:nvPr>
        </p:nvSpPr>
        <p:spPr/>
        <p:txBody>
          <a:bodyPr/>
          <a:p>
            <a:fld id="{EAD3239E-3236-4A59-A10D-45D789AA092C}" type="slidenum">
              <a:t>&lt;#&gt;</a:t>
            </a:fld>
          </a:p>
        </p:txBody>
      </p:sp>
      <p:sp>
        <p:nvSpPr>
          <p:cNvPr id="5" name="PlaceHolder 4"/>
          <p:cNvSpPr>
            <a:spLocks noGrp="1"/>
          </p:cNvSpPr>
          <p:nvPr>
            <p:ph type="dt" idx="28"/>
          </p:nvPr>
        </p:nvSpPr>
        <p:spPr/>
        <p:txBody>
          <a:bodyPr/>
          <a:p>
            <a:r>
              <a:rPr lang="it-IT"/>
              <a:t/>
            </a: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5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5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6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29"/>
          </p:nvPr>
        </p:nvSpPr>
        <p:spPr/>
        <p:txBody>
          <a:bodyPr/>
          <a:p>
            <a:r>
              <a:t>Footer</a:t>
            </a:r>
          </a:p>
        </p:txBody>
      </p:sp>
      <p:sp>
        <p:nvSpPr>
          <p:cNvPr id="7" name="PlaceHolder 6"/>
          <p:cNvSpPr>
            <a:spLocks noGrp="1"/>
          </p:cNvSpPr>
          <p:nvPr>
            <p:ph type="sldNum" idx="30"/>
          </p:nvPr>
        </p:nvSpPr>
        <p:spPr/>
        <p:txBody>
          <a:bodyPr/>
          <a:p>
            <a:fld id="{DCF17375-52EF-4F97-A467-35AEACD8859B}" type="slidenum">
              <a:t>&lt;#&gt;</a:t>
            </a:fld>
          </a:p>
        </p:txBody>
      </p:sp>
      <p:sp>
        <p:nvSpPr>
          <p:cNvPr id="8" name="PlaceHolder 7"/>
          <p:cNvSpPr>
            <a:spLocks noGrp="1"/>
          </p:cNvSpPr>
          <p:nvPr>
            <p:ph type="dt" idx="28"/>
          </p:nvPr>
        </p:nvSpPr>
        <p:spPr/>
        <p:txBody>
          <a:bodyPr/>
          <a:p>
            <a:r>
              <a:rPr lang="it-IT"/>
              <a:t/>
            </a: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6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6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6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6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29"/>
          </p:nvPr>
        </p:nvSpPr>
        <p:spPr/>
        <p:txBody>
          <a:bodyPr/>
          <a:p>
            <a:r>
              <a:t>Footer</a:t>
            </a:r>
          </a:p>
        </p:txBody>
      </p:sp>
      <p:sp>
        <p:nvSpPr>
          <p:cNvPr id="7" name="PlaceHolder 6"/>
          <p:cNvSpPr>
            <a:spLocks noGrp="1"/>
          </p:cNvSpPr>
          <p:nvPr>
            <p:ph type="sldNum" idx="30"/>
          </p:nvPr>
        </p:nvSpPr>
        <p:spPr/>
        <p:txBody>
          <a:bodyPr/>
          <a:p>
            <a:fld id="{6D04D8C7-8B49-4243-80E8-4F00ADFFC019}" type="slidenum">
              <a:t>&lt;#&gt;</a:t>
            </a:fld>
          </a:p>
        </p:txBody>
      </p:sp>
      <p:sp>
        <p:nvSpPr>
          <p:cNvPr id="8" name="PlaceHolder 7"/>
          <p:cNvSpPr>
            <a:spLocks noGrp="1"/>
          </p:cNvSpPr>
          <p:nvPr>
            <p:ph type="dt" idx="28"/>
          </p:nvPr>
        </p:nvSpPr>
        <p:spPr/>
        <p:txBody>
          <a:bodyPr/>
          <a:p>
            <a:r>
              <a:rPr lang="it-IT"/>
              <a:t/>
            </a: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6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6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6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6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29"/>
          </p:nvPr>
        </p:nvSpPr>
        <p:spPr/>
        <p:txBody>
          <a:bodyPr/>
          <a:p>
            <a:r>
              <a:t>Footer</a:t>
            </a:r>
          </a:p>
        </p:txBody>
      </p:sp>
      <p:sp>
        <p:nvSpPr>
          <p:cNvPr id="7" name="PlaceHolder 6"/>
          <p:cNvSpPr>
            <a:spLocks noGrp="1"/>
          </p:cNvSpPr>
          <p:nvPr>
            <p:ph type="sldNum" idx="30"/>
          </p:nvPr>
        </p:nvSpPr>
        <p:spPr/>
        <p:txBody>
          <a:bodyPr/>
          <a:p>
            <a:fld id="{582A5F30-DA36-41A8-9626-178B6AF4EB28}" type="slidenum">
              <a:t>&lt;#&gt;</a:t>
            </a:fld>
          </a:p>
        </p:txBody>
      </p:sp>
      <p:sp>
        <p:nvSpPr>
          <p:cNvPr id="8" name="PlaceHolder 7"/>
          <p:cNvSpPr>
            <a:spLocks noGrp="1"/>
          </p:cNvSpPr>
          <p:nvPr>
            <p:ph type="dt" idx="28"/>
          </p:nvPr>
        </p:nvSpPr>
        <p:spPr/>
        <p:txBody>
          <a:bodyPr/>
          <a:p>
            <a:r>
              <a:rPr lang="it-IT"/>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48A91F89-36E8-4446-B040-62D362CEBA8C}" type="slidenum">
              <a:t>&lt;#&gt;</a:t>
            </a:fld>
          </a:p>
        </p:txBody>
      </p:sp>
      <p:sp>
        <p:nvSpPr>
          <p:cNvPr id="4" name="PlaceHolder 3"/>
          <p:cNvSpPr>
            <a:spLocks noGrp="1"/>
          </p:cNvSpPr>
          <p:nvPr>
            <p:ph type="dt" idx="1"/>
          </p:nvPr>
        </p:nvSpPr>
        <p:spPr/>
        <p:txBody>
          <a:bodyPr/>
          <a:p>
            <a:r>
              <a:rPr lang="it-IT"/>
              <a:t/>
            </a:r>
          </a:p>
        </p:txBody>
      </p:sp>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7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7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29"/>
          </p:nvPr>
        </p:nvSpPr>
        <p:spPr/>
        <p:txBody>
          <a:bodyPr/>
          <a:p>
            <a:r>
              <a:t>Footer</a:t>
            </a:r>
          </a:p>
        </p:txBody>
      </p:sp>
      <p:sp>
        <p:nvSpPr>
          <p:cNvPr id="6" name="PlaceHolder 5"/>
          <p:cNvSpPr>
            <a:spLocks noGrp="1"/>
          </p:cNvSpPr>
          <p:nvPr>
            <p:ph type="sldNum" idx="30"/>
          </p:nvPr>
        </p:nvSpPr>
        <p:spPr/>
        <p:txBody>
          <a:bodyPr/>
          <a:p>
            <a:fld id="{2E870657-0977-4027-B302-2EB23F8B9976}" type="slidenum">
              <a:t>&lt;#&gt;</a:t>
            </a:fld>
          </a:p>
        </p:txBody>
      </p:sp>
      <p:sp>
        <p:nvSpPr>
          <p:cNvPr id="7" name="PlaceHolder 6"/>
          <p:cNvSpPr>
            <a:spLocks noGrp="1"/>
          </p:cNvSpPr>
          <p:nvPr>
            <p:ph type="dt" idx="28"/>
          </p:nvPr>
        </p:nvSpPr>
        <p:spPr/>
        <p:txBody>
          <a:bodyPr/>
          <a:p>
            <a:r>
              <a:rPr lang="it-IT"/>
              <a:t/>
            </a: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7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7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7" name="PlaceHolder 6"/>
          <p:cNvSpPr>
            <a:spLocks noGrp="1"/>
          </p:cNvSpPr>
          <p:nvPr>
            <p:ph type="ftr" idx="29"/>
          </p:nvPr>
        </p:nvSpPr>
        <p:spPr/>
        <p:txBody>
          <a:bodyPr/>
          <a:p>
            <a:r>
              <a:t>Footer</a:t>
            </a:r>
          </a:p>
        </p:txBody>
      </p:sp>
      <p:sp>
        <p:nvSpPr>
          <p:cNvPr id="8" name="PlaceHolder 7"/>
          <p:cNvSpPr>
            <a:spLocks noGrp="1"/>
          </p:cNvSpPr>
          <p:nvPr>
            <p:ph type="sldNum" idx="30"/>
          </p:nvPr>
        </p:nvSpPr>
        <p:spPr/>
        <p:txBody>
          <a:bodyPr/>
          <a:p>
            <a:fld id="{2A58B23C-7FF5-41BF-9ADB-27BD184B5664}" type="slidenum">
              <a:t>&lt;#&gt;</a:t>
            </a:fld>
          </a:p>
        </p:txBody>
      </p:sp>
      <p:sp>
        <p:nvSpPr>
          <p:cNvPr id="9" name="PlaceHolder 8"/>
          <p:cNvSpPr>
            <a:spLocks noGrp="1"/>
          </p:cNvSpPr>
          <p:nvPr>
            <p:ph type="dt" idx="28"/>
          </p:nvPr>
        </p:nvSpPr>
        <p:spPr/>
        <p:txBody>
          <a:bodyPr/>
          <a:p>
            <a:r>
              <a:rPr lang="it-IT"/>
              <a:t/>
            </a: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7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7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8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8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8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8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9" name="PlaceHolder 8"/>
          <p:cNvSpPr>
            <a:spLocks noGrp="1"/>
          </p:cNvSpPr>
          <p:nvPr>
            <p:ph type="ftr" idx="29"/>
          </p:nvPr>
        </p:nvSpPr>
        <p:spPr/>
        <p:txBody>
          <a:bodyPr/>
          <a:p>
            <a:r>
              <a:t>Footer</a:t>
            </a:r>
          </a:p>
        </p:txBody>
      </p:sp>
      <p:sp>
        <p:nvSpPr>
          <p:cNvPr id="10" name="PlaceHolder 9"/>
          <p:cNvSpPr>
            <a:spLocks noGrp="1"/>
          </p:cNvSpPr>
          <p:nvPr>
            <p:ph type="sldNum" idx="30"/>
          </p:nvPr>
        </p:nvSpPr>
        <p:spPr/>
        <p:txBody>
          <a:bodyPr/>
          <a:p>
            <a:fld id="{7D85E0D8-0D30-49D6-BF44-6E356B8056E1}" type="slidenum">
              <a:t>&lt;#&gt;</a:t>
            </a:fld>
          </a:p>
        </p:txBody>
      </p:sp>
      <p:sp>
        <p:nvSpPr>
          <p:cNvPr id="11" name="PlaceHolder 10"/>
          <p:cNvSpPr>
            <a:spLocks noGrp="1"/>
          </p:cNvSpPr>
          <p:nvPr>
            <p:ph type="dt" idx="28"/>
          </p:nvPr>
        </p:nvSpPr>
        <p:spPr/>
        <p:txBody>
          <a:bodyPr/>
          <a:p>
            <a:r>
              <a:rPr lang="it-IT"/>
              <a:t/>
            </a: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p>
            <a:r>
              <a:t>Footer</a:t>
            </a:r>
          </a:p>
        </p:txBody>
      </p:sp>
      <p:sp>
        <p:nvSpPr>
          <p:cNvPr id="3" name="PlaceHolder 2"/>
          <p:cNvSpPr>
            <a:spLocks noGrp="1"/>
          </p:cNvSpPr>
          <p:nvPr>
            <p:ph type="sldNum" idx="33"/>
          </p:nvPr>
        </p:nvSpPr>
        <p:spPr/>
        <p:txBody>
          <a:bodyPr/>
          <a:p>
            <a:fld id="{A0EEB8CF-D157-4601-82F7-FE305B7B5CD0}" type="slidenum">
              <a:t>&lt;#&gt;</a:t>
            </a:fld>
          </a:p>
        </p:txBody>
      </p:sp>
      <p:sp>
        <p:nvSpPr>
          <p:cNvPr id="4" name="PlaceHolder 3"/>
          <p:cNvSpPr>
            <a:spLocks noGrp="1"/>
          </p:cNvSpPr>
          <p:nvPr>
            <p:ph type="dt" idx="31"/>
          </p:nvPr>
        </p:nvSpPr>
        <p:spPr/>
        <p:txBody>
          <a:bodyPr/>
          <a:p>
            <a:r>
              <a:rPr lang="it-IT"/>
              <a:t/>
            </a:r>
          </a:p>
        </p:txBody>
      </p:sp>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9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4" name="PlaceHolder 3"/>
          <p:cNvSpPr>
            <a:spLocks noGrp="1"/>
          </p:cNvSpPr>
          <p:nvPr>
            <p:ph type="ftr" idx="32"/>
          </p:nvPr>
        </p:nvSpPr>
        <p:spPr/>
        <p:txBody>
          <a:bodyPr/>
          <a:p>
            <a:r>
              <a:t>Footer</a:t>
            </a:r>
          </a:p>
        </p:txBody>
      </p:sp>
      <p:sp>
        <p:nvSpPr>
          <p:cNvPr id="5" name="PlaceHolder 4"/>
          <p:cNvSpPr>
            <a:spLocks noGrp="1"/>
          </p:cNvSpPr>
          <p:nvPr>
            <p:ph type="sldNum" idx="33"/>
          </p:nvPr>
        </p:nvSpPr>
        <p:spPr/>
        <p:txBody>
          <a:bodyPr/>
          <a:p>
            <a:fld id="{44F572B6-58E1-4548-A017-F3C42598C938}" type="slidenum">
              <a:t>&lt;#&gt;</a:t>
            </a:fld>
          </a:p>
        </p:txBody>
      </p:sp>
      <p:sp>
        <p:nvSpPr>
          <p:cNvPr id="6" name="PlaceHolder 5"/>
          <p:cNvSpPr>
            <a:spLocks noGrp="1"/>
          </p:cNvSpPr>
          <p:nvPr>
            <p:ph type="dt" idx="31"/>
          </p:nvPr>
        </p:nvSpPr>
        <p:spPr/>
        <p:txBody>
          <a:bodyPr/>
          <a:p>
            <a:r>
              <a:rPr lang="it-IT"/>
              <a:t/>
            </a: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9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 name="PlaceHolder 3"/>
          <p:cNvSpPr>
            <a:spLocks noGrp="1"/>
          </p:cNvSpPr>
          <p:nvPr>
            <p:ph type="ftr" idx="32"/>
          </p:nvPr>
        </p:nvSpPr>
        <p:spPr/>
        <p:txBody>
          <a:bodyPr/>
          <a:p>
            <a:r>
              <a:t>Footer</a:t>
            </a:r>
          </a:p>
        </p:txBody>
      </p:sp>
      <p:sp>
        <p:nvSpPr>
          <p:cNvPr id="5" name="PlaceHolder 4"/>
          <p:cNvSpPr>
            <a:spLocks noGrp="1"/>
          </p:cNvSpPr>
          <p:nvPr>
            <p:ph type="sldNum" idx="33"/>
          </p:nvPr>
        </p:nvSpPr>
        <p:spPr/>
        <p:txBody>
          <a:bodyPr/>
          <a:p>
            <a:fld id="{EBE69930-8C06-4B91-A107-F42B5C798D2C}" type="slidenum">
              <a:t>&lt;#&gt;</a:t>
            </a:fld>
          </a:p>
        </p:txBody>
      </p:sp>
      <p:sp>
        <p:nvSpPr>
          <p:cNvPr id="6" name="PlaceHolder 5"/>
          <p:cNvSpPr>
            <a:spLocks noGrp="1"/>
          </p:cNvSpPr>
          <p:nvPr>
            <p:ph type="dt" idx="31"/>
          </p:nvPr>
        </p:nvSpPr>
        <p:spPr/>
        <p:txBody>
          <a:bodyPr/>
          <a:p>
            <a:r>
              <a:rPr lang="it-IT"/>
              <a:t/>
            </a: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9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9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32"/>
          </p:nvPr>
        </p:nvSpPr>
        <p:spPr/>
        <p:txBody>
          <a:bodyPr/>
          <a:p>
            <a:r>
              <a:t>Footer</a:t>
            </a:r>
          </a:p>
        </p:txBody>
      </p:sp>
      <p:sp>
        <p:nvSpPr>
          <p:cNvPr id="6" name="PlaceHolder 5"/>
          <p:cNvSpPr>
            <a:spLocks noGrp="1"/>
          </p:cNvSpPr>
          <p:nvPr>
            <p:ph type="sldNum" idx="33"/>
          </p:nvPr>
        </p:nvSpPr>
        <p:spPr/>
        <p:txBody>
          <a:bodyPr/>
          <a:p>
            <a:fld id="{A3B6A805-19C3-495E-BD00-74DF1A6C623E}" type="slidenum">
              <a:t>&lt;#&gt;</a:t>
            </a:fld>
          </a:p>
        </p:txBody>
      </p:sp>
      <p:sp>
        <p:nvSpPr>
          <p:cNvPr id="7" name="PlaceHolder 6"/>
          <p:cNvSpPr>
            <a:spLocks noGrp="1"/>
          </p:cNvSpPr>
          <p:nvPr>
            <p:ph type="dt" idx="31"/>
          </p:nvPr>
        </p:nvSpPr>
        <p:spPr/>
        <p:txBody>
          <a:bodyPr/>
          <a:p>
            <a:r>
              <a:rPr lang="it-IT"/>
              <a:t/>
            </a: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 name="PlaceHolder 2"/>
          <p:cNvSpPr>
            <a:spLocks noGrp="1"/>
          </p:cNvSpPr>
          <p:nvPr>
            <p:ph type="ftr" idx="32"/>
          </p:nvPr>
        </p:nvSpPr>
        <p:spPr/>
        <p:txBody>
          <a:bodyPr/>
          <a:p>
            <a:r>
              <a:t>Footer</a:t>
            </a:r>
          </a:p>
        </p:txBody>
      </p:sp>
      <p:sp>
        <p:nvSpPr>
          <p:cNvPr id="4" name="PlaceHolder 3"/>
          <p:cNvSpPr>
            <a:spLocks noGrp="1"/>
          </p:cNvSpPr>
          <p:nvPr>
            <p:ph type="sldNum" idx="33"/>
          </p:nvPr>
        </p:nvSpPr>
        <p:spPr/>
        <p:txBody>
          <a:bodyPr/>
          <a:p>
            <a:fld id="{032C04F9-660F-4D14-A4A2-A1DAB57F42C0}" type="slidenum">
              <a:t>&lt;#&gt;</a:t>
            </a:fld>
          </a:p>
        </p:txBody>
      </p:sp>
      <p:sp>
        <p:nvSpPr>
          <p:cNvPr id="5" name="PlaceHolder 4"/>
          <p:cNvSpPr>
            <a:spLocks noGrp="1"/>
          </p:cNvSpPr>
          <p:nvPr>
            <p:ph type="dt" idx="31"/>
          </p:nvPr>
        </p:nvSpPr>
        <p:spPr/>
        <p:txBody>
          <a:bodyPr/>
          <a:p>
            <a:r>
              <a:rPr lang="it-IT"/>
              <a:t/>
            </a: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9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3" name="PlaceHolder 2"/>
          <p:cNvSpPr>
            <a:spLocks noGrp="1"/>
          </p:cNvSpPr>
          <p:nvPr>
            <p:ph type="ftr" idx="32"/>
          </p:nvPr>
        </p:nvSpPr>
        <p:spPr/>
        <p:txBody>
          <a:bodyPr/>
          <a:p>
            <a:r>
              <a:t>Footer</a:t>
            </a:r>
          </a:p>
        </p:txBody>
      </p:sp>
      <p:sp>
        <p:nvSpPr>
          <p:cNvPr id="4" name="PlaceHolder 3"/>
          <p:cNvSpPr>
            <a:spLocks noGrp="1"/>
          </p:cNvSpPr>
          <p:nvPr>
            <p:ph type="sldNum" idx="33"/>
          </p:nvPr>
        </p:nvSpPr>
        <p:spPr/>
        <p:txBody>
          <a:bodyPr/>
          <a:p>
            <a:fld id="{92BB1DDE-6C89-4A00-A8BF-43FF05A4631E}" type="slidenum">
              <a:t>&lt;#&gt;</a:t>
            </a:fld>
          </a:p>
        </p:txBody>
      </p:sp>
      <p:sp>
        <p:nvSpPr>
          <p:cNvPr id="5" name="PlaceHolder 4"/>
          <p:cNvSpPr>
            <a:spLocks noGrp="1"/>
          </p:cNvSpPr>
          <p:nvPr>
            <p:ph type="dt" idx="31"/>
          </p:nvPr>
        </p:nvSpPr>
        <p:spPr/>
        <p:txBody>
          <a:bodyPr/>
          <a:p>
            <a:r>
              <a:rPr lang="it-IT"/>
              <a:t/>
            </a: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50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0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0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32"/>
          </p:nvPr>
        </p:nvSpPr>
        <p:spPr/>
        <p:txBody>
          <a:bodyPr/>
          <a:p>
            <a:r>
              <a:t>Footer</a:t>
            </a:r>
          </a:p>
        </p:txBody>
      </p:sp>
      <p:sp>
        <p:nvSpPr>
          <p:cNvPr id="7" name="PlaceHolder 6"/>
          <p:cNvSpPr>
            <a:spLocks noGrp="1"/>
          </p:cNvSpPr>
          <p:nvPr>
            <p:ph type="sldNum" idx="33"/>
          </p:nvPr>
        </p:nvSpPr>
        <p:spPr/>
        <p:txBody>
          <a:bodyPr/>
          <a:p>
            <a:fld id="{1CF1F0A8-0384-461C-86F6-C40E25478F24}" type="slidenum">
              <a:t>&lt;#&gt;</a:t>
            </a:fld>
          </a:p>
        </p:txBody>
      </p:sp>
      <p:sp>
        <p:nvSpPr>
          <p:cNvPr id="8" name="PlaceHolder 7"/>
          <p:cNvSpPr>
            <a:spLocks noGrp="1"/>
          </p:cNvSpPr>
          <p:nvPr>
            <p:ph type="dt" idx="31"/>
          </p:nvPr>
        </p:nvSpPr>
        <p:spPr/>
        <p:txBody>
          <a:bodyPr/>
          <a:p>
            <a:r>
              <a:rPr lang="it-IT"/>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4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FF5D6A1A-97EE-4725-8364-B1D96D0E5E2F}" type="slidenum">
              <a:t>&lt;#&gt;</a:t>
            </a:fld>
          </a:p>
        </p:txBody>
      </p:sp>
      <p:sp>
        <p:nvSpPr>
          <p:cNvPr id="6" name="PlaceHolder 5"/>
          <p:cNvSpPr>
            <a:spLocks noGrp="1"/>
          </p:cNvSpPr>
          <p:nvPr>
            <p:ph type="dt" idx="1"/>
          </p:nvPr>
        </p:nvSpPr>
        <p:spPr/>
        <p:txBody>
          <a:bodyPr/>
          <a:p>
            <a:r>
              <a:rPr lang="it-IT"/>
              <a:t/>
            </a: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0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50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0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0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32"/>
          </p:nvPr>
        </p:nvSpPr>
        <p:spPr/>
        <p:txBody>
          <a:bodyPr/>
          <a:p>
            <a:r>
              <a:t>Footer</a:t>
            </a:r>
          </a:p>
        </p:txBody>
      </p:sp>
      <p:sp>
        <p:nvSpPr>
          <p:cNvPr id="7" name="PlaceHolder 6"/>
          <p:cNvSpPr>
            <a:spLocks noGrp="1"/>
          </p:cNvSpPr>
          <p:nvPr>
            <p:ph type="sldNum" idx="33"/>
          </p:nvPr>
        </p:nvSpPr>
        <p:spPr/>
        <p:txBody>
          <a:bodyPr/>
          <a:p>
            <a:fld id="{DFD31EE1-13B5-4B5E-BC1A-5C06D6894421}" type="slidenum">
              <a:t>&lt;#&gt;</a:t>
            </a:fld>
          </a:p>
        </p:txBody>
      </p:sp>
      <p:sp>
        <p:nvSpPr>
          <p:cNvPr id="8" name="PlaceHolder 7"/>
          <p:cNvSpPr>
            <a:spLocks noGrp="1"/>
          </p:cNvSpPr>
          <p:nvPr>
            <p:ph type="dt" idx="31"/>
          </p:nvPr>
        </p:nvSpPr>
        <p:spPr/>
        <p:txBody>
          <a:bodyPr/>
          <a:p>
            <a:r>
              <a:rPr lang="it-IT"/>
              <a:t/>
            </a: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50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0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1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32"/>
          </p:nvPr>
        </p:nvSpPr>
        <p:spPr/>
        <p:txBody>
          <a:bodyPr/>
          <a:p>
            <a:r>
              <a:t>Footer</a:t>
            </a:r>
          </a:p>
        </p:txBody>
      </p:sp>
      <p:sp>
        <p:nvSpPr>
          <p:cNvPr id="7" name="PlaceHolder 6"/>
          <p:cNvSpPr>
            <a:spLocks noGrp="1"/>
          </p:cNvSpPr>
          <p:nvPr>
            <p:ph type="sldNum" idx="33"/>
          </p:nvPr>
        </p:nvSpPr>
        <p:spPr/>
        <p:txBody>
          <a:bodyPr/>
          <a:p>
            <a:fld id="{FBECCB24-4184-4035-8D7B-2ED5E1B0C25F}" type="slidenum">
              <a:t>&lt;#&gt;</a:t>
            </a:fld>
          </a:p>
        </p:txBody>
      </p:sp>
      <p:sp>
        <p:nvSpPr>
          <p:cNvPr id="8" name="PlaceHolder 7"/>
          <p:cNvSpPr>
            <a:spLocks noGrp="1"/>
          </p:cNvSpPr>
          <p:nvPr>
            <p:ph type="dt" idx="31"/>
          </p:nvPr>
        </p:nvSpPr>
        <p:spPr/>
        <p:txBody>
          <a:bodyPr/>
          <a:p>
            <a:r>
              <a:rPr lang="it-IT"/>
              <a:t/>
            </a: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51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1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32"/>
          </p:nvPr>
        </p:nvSpPr>
        <p:spPr/>
        <p:txBody>
          <a:bodyPr/>
          <a:p>
            <a:r>
              <a:t>Footer</a:t>
            </a:r>
          </a:p>
        </p:txBody>
      </p:sp>
      <p:sp>
        <p:nvSpPr>
          <p:cNvPr id="6" name="PlaceHolder 5"/>
          <p:cNvSpPr>
            <a:spLocks noGrp="1"/>
          </p:cNvSpPr>
          <p:nvPr>
            <p:ph type="sldNum" idx="33"/>
          </p:nvPr>
        </p:nvSpPr>
        <p:spPr/>
        <p:txBody>
          <a:bodyPr/>
          <a:p>
            <a:fld id="{DF8F106B-3092-4991-9F94-3DBD5B320DBB}" type="slidenum">
              <a:t>&lt;#&gt;</a:t>
            </a:fld>
          </a:p>
        </p:txBody>
      </p:sp>
      <p:sp>
        <p:nvSpPr>
          <p:cNvPr id="7" name="PlaceHolder 6"/>
          <p:cNvSpPr>
            <a:spLocks noGrp="1"/>
          </p:cNvSpPr>
          <p:nvPr>
            <p:ph type="dt" idx="31"/>
          </p:nvPr>
        </p:nvSpPr>
        <p:spPr/>
        <p:txBody>
          <a:bodyPr/>
          <a:p>
            <a:r>
              <a:rPr lang="it-IT"/>
              <a:t/>
            </a: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5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1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1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7" name="PlaceHolder 6"/>
          <p:cNvSpPr>
            <a:spLocks noGrp="1"/>
          </p:cNvSpPr>
          <p:nvPr>
            <p:ph type="ftr" idx="32"/>
          </p:nvPr>
        </p:nvSpPr>
        <p:spPr/>
        <p:txBody>
          <a:bodyPr/>
          <a:p>
            <a:r>
              <a:t>Footer</a:t>
            </a:r>
          </a:p>
        </p:txBody>
      </p:sp>
      <p:sp>
        <p:nvSpPr>
          <p:cNvPr id="8" name="PlaceHolder 7"/>
          <p:cNvSpPr>
            <a:spLocks noGrp="1"/>
          </p:cNvSpPr>
          <p:nvPr>
            <p:ph type="sldNum" idx="33"/>
          </p:nvPr>
        </p:nvSpPr>
        <p:spPr/>
        <p:txBody>
          <a:bodyPr/>
          <a:p>
            <a:fld id="{B0327B78-D2D2-4507-A6D3-D64A03992FB2}" type="slidenum">
              <a:t>&lt;#&gt;</a:t>
            </a:fld>
          </a:p>
        </p:txBody>
      </p:sp>
      <p:sp>
        <p:nvSpPr>
          <p:cNvPr id="9" name="PlaceHolder 8"/>
          <p:cNvSpPr>
            <a:spLocks noGrp="1"/>
          </p:cNvSpPr>
          <p:nvPr>
            <p:ph type="dt" idx="31"/>
          </p:nvPr>
        </p:nvSpPr>
        <p:spPr/>
        <p:txBody>
          <a:bodyPr/>
          <a:p>
            <a:r>
              <a:rPr lang="it-IT"/>
              <a:t/>
            </a: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52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2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2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2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2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2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9" name="PlaceHolder 8"/>
          <p:cNvSpPr>
            <a:spLocks noGrp="1"/>
          </p:cNvSpPr>
          <p:nvPr>
            <p:ph type="ftr" idx="32"/>
          </p:nvPr>
        </p:nvSpPr>
        <p:spPr/>
        <p:txBody>
          <a:bodyPr/>
          <a:p>
            <a:r>
              <a:t>Footer</a:t>
            </a:r>
          </a:p>
        </p:txBody>
      </p:sp>
      <p:sp>
        <p:nvSpPr>
          <p:cNvPr id="10" name="PlaceHolder 9"/>
          <p:cNvSpPr>
            <a:spLocks noGrp="1"/>
          </p:cNvSpPr>
          <p:nvPr>
            <p:ph type="sldNum" idx="33"/>
          </p:nvPr>
        </p:nvSpPr>
        <p:spPr/>
        <p:txBody>
          <a:bodyPr/>
          <a:p>
            <a:fld id="{8423DFBA-5127-4A53-A96E-CAEBF4AA772F}" type="slidenum">
              <a:t>&lt;#&gt;</a:t>
            </a:fld>
          </a:p>
        </p:txBody>
      </p:sp>
      <p:sp>
        <p:nvSpPr>
          <p:cNvPr id="11" name="PlaceHolder 10"/>
          <p:cNvSpPr>
            <a:spLocks noGrp="1"/>
          </p:cNvSpPr>
          <p:nvPr>
            <p:ph type="dt" idx="31"/>
          </p:nvPr>
        </p:nvSpPr>
        <p:spPr/>
        <p:txBody>
          <a:bodyPr/>
          <a:p>
            <a:r>
              <a:rPr lang="it-IT"/>
              <a:t/>
            </a:r>
          </a:p>
        </p:txBody>
      </p:sp>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5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5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5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5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41B4EB07-22C5-4031-8846-8D3D33672C0F}" type="slidenum">
              <a:t>&lt;#&gt;</a:t>
            </a:fld>
          </a:p>
        </p:txBody>
      </p:sp>
      <p:sp>
        <p:nvSpPr>
          <p:cNvPr id="6" name="PlaceHolder 5"/>
          <p:cNvSpPr>
            <a:spLocks noGrp="1"/>
          </p:cNvSpPr>
          <p:nvPr>
            <p:ph type="dt" idx="1"/>
          </p:nvPr>
        </p:nvSpPr>
        <p:spPr/>
        <p:txBody>
          <a:bodyPr/>
          <a:p>
            <a:r>
              <a:rPr lang="it-IT"/>
              <a:t/>
            </a:r>
          </a:p>
        </p:txBody>
      </p:sp>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5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5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5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5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5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5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5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110C7728-3539-46BB-BEC2-0B0B7FFAD93A}" type="slidenum">
              <a:t>&lt;#&gt;</a:t>
            </a:fld>
          </a:p>
        </p:txBody>
      </p:sp>
      <p:sp>
        <p:nvSpPr>
          <p:cNvPr id="7" name="PlaceHolder 6"/>
          <p:cNvSpPr>
            <a:spLocks noGrp="1"/>
          </p:cNvSpPr>
          <p:nvPr>
            <p:ph type="dt" idx="1"/>
          </p:nvPr>
        </p:nvSpPr>
        <p:spPr/>
        <p:txBody>
          <a:bodyPr/>
          <a:p>
            <a:r>
              <a:rPr lang="it-IT"/>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20C91793-ECDC-4217-94C0-410F57BE5D97}" type="slidenum">
              <a:t>&lt;#&gt;</a:t>
            </a:fld>
          </a:p>
        </p:txBody>
      </p:sp>
      <p:sp>
        <p:nvSpPr>
          <p:cNvPr id="5" name="PlaceHolder 4"/>
          <p:cNvSpPr>
            <a:spLocks noGrp="1"/>
          </p:cNvSpPr>
          <p:nvPr>
            <p:ph type="dt" idx="1"/>
          </p:nvPr>
        </p:nvSpPr>
        <p:spPr/>
        <p:txBody>
          <a:bodyPr/>
          <a:p>
            <a:r>
              <a:rPr lang="it-IT"/>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0101830B-3B54-40B9-8FC0-A960A53F88FC}" type="slidenum">
              <a:t>&lt;#&gt;</a:t>
            </a:fld>
          </a:p>
        </p:txBody>
      </p:sp>
      <p:sp>
        <p:nvSpPr>
          <p:cNvPr id="5" name="PlaceHolder 4"/>
          <p:cNvSpPr>
            <a:spLocks noGrp="1"/>
          </p:cNvSpPr>
          <p:nvPr>
            <p:ph type="dt" idx="1"/>
          </p:nvPr>
        </p:nvSpPr>
        <p:spPr/>
        <p:txBody>
          <a:bodyPr/>
          <a:p>
            <a:r>
              <a:rPr lang="it-IT"/>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5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DC9C1438-55FE-45F6-8AAF-F996500B0853}" type="slidenum">
              <a:t>&lt;#&gt;</a:t>
            </a:fld>
          </a:p>
        </p:txBody>
      </p:sp>
      <p:sp>
        <p:nvSpPr>
          <p:cNvPr id="8" name="PlaceHolder 7"/>
          <p:cNvSpPr>
            <a:spLocks noGrp="1"/>
          </p:cNvSpPr>
          <p:nvPr>
            <p:ph type="dt" idx="1"/>
          </p:nvPr>
        </p:nvSpPr>
        <p:spPr/>
        <p:txBody>
          <a:bodyPr/>
          <a:p>
            <a:r>
              <a:rPr lang="it-IT"/>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6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646A39FA-0387-47FD-8A56-538CEA09B2B2}" type="slidenum">
              <a:t>&lt;#&gt;</a:t>
            </a:fld>
          </a:p>
        </p:txBody>
      </p:sp>
      <p:sp>
        <p:nvSpPr>
          <p:cNvPr id="8" name="PlaceHolder 7"/>
          <p:cNvSpPr>
            <a:spLocks noGrp="1"/>
          </p:cNvSpPr>
          <p:nvPr>
            <p:ph type="dt" idx="1"/>
          </p:nvPr>
        </p:nvSpPr>
        <p:spPr/>
        <p:txBody>
          <a:bodyPr/>
          <a:p>
            <a:r>
              <a:rPr lang="it-IT"/>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6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19789284-CC8A-41C6-A58E-46D810D54884}" type="slidenum">
              <a:t>&lt;#&gt;</a:t>
            </a:fld>
          </a:p>
        </p:txBody>
      </p:sp>
      <p:sp>
        <p:nvSpPr>
          <p:cNvPr id="8" name="PlaceHolder 7"/>
          <p:cNvSpPr>
            <a:spLocks noGrp="1"/>
          </p:cNvSpPr>
          <p:nvPr>
            <p:ph type="dt" idx="1"/>
          </p:nvPr>
        </p:nvSpPr>
        <p:spPr/>
        <p:txBody>
          <a:bodyPr/>
          <a:p>
            <a:r>
              <a:rPr lang="it-IT"/>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7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7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38857A6A-7708-4EED-9009-845790FCA58C}" type="slidenum">
              <a:t>&lt;#&gt;</a:t>
            </a:fld>
          </a:p>
        </p:txBody>
      </p:sp>
      <p:sp>
        <p:nvSpPr>
          <p:cNvPr id="7" name="PlaceHolder 6"/>
          <p:cNvSpPr>
            <a:spLocks noGrp="1"/>
          </p:cNvSpPr>
          <p:nvPr>
            <p:ph type="dt" idx="1"/>
          </p:nvPr>
        </p:nvSpPr>
        <p:spPr/>
        <p:txBody>
          <a:bodyPr/>
          <a:p>
            <a:r>
              <a:rPr lang="it-IT"/>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7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7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08710060-6D68-4658-8B0C-57FF3F8F8090}" type="slidenum">
              <a:t>&lt;#&gt;</a:t>
            </a:fld>
          </a:p>
        </p:txBody>
      </p:sp>
      <p:sp>
        <p:nvSpPr>
          <p:cNvPr id="9" name="PlaceHolder 8"/>
          <p:cNvSpPr>
            <a:spLocks noGrp="1"/>
          </p:cNvSpPr>
          <p:nvPr>
            <p:ph type="dt" idx="1"/>
          </p:nvPr>
        </p:nvSpPr>
        <p:spPr/>
        <p:txBody>
          <a:bodyPr/>
          <a:p>
            <a:r>
              <a:rPr lang="it-IT"/>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7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7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8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8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8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8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34925BDB-F29D-4981-AC0B-6CFD4619F43F}" type="slidenum">
              <a:t>&lt;#&gt;</a:t>
            </a:fld>
          </a:p>
        </p:txBody>
      </p:sp>
      <p:sp>
        <p:nvSpPr>
          <p:cNvPr id="11" name="PlaceHolder 10"/>
          <p:cNvSpPr>
            <a:spLocks noGrp="1"/>
          </p:cNvSpPr>
          <p:nvPr>
            <p:ph type="dt" idx="1"/>
          </p:nvPr>
        </p:nvSpPr>
        <p:spPr/>
        <p:txBody>
          <a:bodyPr/>
          <a:p>
            <a:r>
              <a:rPr lang="it-IT"/>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D4AF077F-B7D9-4FE2-8EC6-3F6356908B03}" type="slidenum">
              <a:t>&lt;#&gt;</a:t>
            </a:fld>
          </a:p>
        </p:txBody>
      </p:sp>
      <p:sp>
        <p:nvSpPr>
          <p:cNvPr id="4" name="PlaceHolder 3"/>
          <p:cNvSpPr>
            <a:spLocks noGrp="1"/>
          </p:cNvSpPr>
          <p:nvPr>
            <p:ph type="dt" idx="4"/>
          </p:nvPr>
        </p:nvSpPr>
        <p:spPr/>
        <p:txBody>
          <a:bodyPr/>
          <a:p>
            <a:r>
              <a:rPr lang="it-IT"/>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9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B46C4CAB-40D4-4C0A-9D17-90556C28E14B}" type="slidenum">
              <a:t>&lt;#&gt;</a:t>
            </a:fld>
          </a:p>
        </p:txBody>
      </p:sp>
      <p:sp>
        <p:nvSpPr>
          <p:cNvPr id="6" name="PlaceHolder 5"/>
          <p:cNvSpPr>
            <a:spLocks noGrp="1"/>
          </p:cNvSpPr>
          <p:nvPr>
            <p:ph type="dt" idx="4"/>
          </p:nvPr>
        </p:nvSpPr>
        <p:spPr/>
        <p:txBody>
          <a:bodyPr/>
          <a:p>
            <a:r>
              <a:rPr lang="it-IT"/>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9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33A4CF98-2270-49D7-8736-37934A39CDDC}" type="slidenum">
              <a:t>&lt;#&gt;</a:t>
            </a:fld>
          </a:p>
        </p:txBody>
      </p:sp>
      <p:sp>
        <p:nvSpPr>
          <p:cNvPr id="6" name="PlaceHolder 5"/>
          <p:cNvSpPr>
            <a:spLocks noGrp="1"/>
          </p:cNvSpPr>
          <p:nvPr>
            <p:ph type="dt" idx="4"/>
          </p:nvPr>
        </p:nvSpPr>
        <p:spPr/>
        <p:txBody>
          <a:bodyPr/>
          <a:p>
            <a:r>
              <a:rPr lang="it-IT"/>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9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9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EDA69257-AF50-4C80-9BE2-87ABABF25C02}" type="slidenum">
              <a:t>&lt;#&gt;</a:t>
            </a:fld>
          </a:p>
        </p:txBody>
      </p:sp>
      <p:sp>
        <p:nvSpPr>
          <p:cNvPr id="7" name="PlaceHolder 6"/>
          <p:cNvSpPr>
            <a:spLocks noGrp="1"/>
          </p:cNvSpPr>
          <p:nvPr>
            <p:ph type="dt" idx="4"/>
          </p:nvPr>
        </p:nvSpPr>
        <p:spPr/>
        <p:txBody>
          <a:bodyPr/>
          <a:p>
            <a:r>
              <a:rPr lang="it-IT"/>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3A0E887E-798C-4DA3-8AF4-BEF9D86E0229}" type="slidenum">
              <a:t>&lt;#&gt;</a:t>
            </a:fld>
          </a:p>
        </p:txBody>
      </p:sp>
      <p:sp>
        <p:nvSpPr>
          <p:cNvPr id="5" name="PlaceHolder 4"/>
          <p:cNvSpPr>
            <a:spLocks noGrp="1"/>
          </p:cNvSpPr>
          <p:nvPr>
            <p:ph type="dt" idx="4"/>
          </p:nvPr>
        </p:nvSpPr>
        <p:spPr/>
        <p:txBody>
          <a:bodyPr/>
          <a:p>
            <a:r>
              <a:rPr lang="it-IT"/>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85634C10-8809-41AD-9CB4-EA3A962A690B}" type="slidenum">
              <a:t>&lt;#&gt;</a:t>
            </a:fld>
          </a:p>
        </p:txBody>
      </p:sp>
      <p:sp>
        <p:nvSpPr>
          <p:cNvPr id="5" name="PlaceHolder 4"/>
          <p:cNvSpPr>
            <a:spLocks noGrp="1"/>
          </p:cNvSpPr>
          <p:nvPr>
            <p:ph type="dt" idx="4"/>
          </p:nvPr>
        </p:nvSpPr>
        <p:spPr/>
        <p:txBody>
          <a:bodyPr/>
          <a:p>
            <a:r>
              <a:rPr lang="it-IT"/>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9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0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0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2BC40F75-8E11-40DD-8D99-7079D60CA753}" type="slidenum">
              <a:t>&lt;#&gt;</a:t>
            </a:fld>
          </a:p>
        </p:txBody>
      </p:sp>
      <p:sp>
        <p:nvSpPr>
          <p:cNvPr id="8" name="PlaceHolder 7"/>
          <p:cNvSpPr>
            <a:spLocks noGrp="1"/>
          </p:cNvSpPr>
          <p:nvPr>
            <p:ph type="dt" idx="4"/>
          </p:nvPr>
        </p:nvSpPr>
        <p:spPr/>
        <p:txBody>
          <a:bodyPr/>
          <a:p>
            <a:r>
              <a:rPr lang="it-IT"/>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0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0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36B3F533-6203-4C00-AE6E-5607612710F2}" type="slidenum">
              <a:t>&lt;#&gt;</a:t>
            </a:fld>
          </a:p>
        </p:txBody>
      </p:sp>
      <p:sp>
        <p:nvSpPr>
          <p:cNvPr id="8" name="PlaceHolder 7"/>
          <p:cNvSpPr>
            <a:spLocks noGrp="1"/>
          </p:cNvSpPr>
          <p:nvPr>
            <p:ph type="dt" idx="4"/>
          </p:nvPr>
        </p:nvSpPr>
        <p:spPr/>
        <p:txBody>
          <a:bodyPr/>
          <a:p>
            <a:r>
              <a:rPr lang="it-IT"/>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0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0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CD889C60-DF14-4D75-ACEA-96D0434AF59C}" type="slidenum">
              <a:t>&lt;#&gt;</a:t>
            </a:fld>
          </a:p>
        </p:txBody>
      </p:sp>
      <p:sp>
        <p:nvSpPr>
          <p:cNvPr id="8" name="PlaceHolder 7"/>
          <p:cNvSpPr>
            <a:spLocks noGrp="1"/>
          </p:cNvSpPr>
          <p:nvPr>
            <p:ph type="dt" idx="4"/>
          </p:nvPr>
        </p:nvSpPr>
        <p:spPr/>
        <p:txBody>
          <a:bodyPr/>
          <a:p>
            <a:r>
              <a:rPr lang="it-IT"/>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1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1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3C37BD51-1318-44C5-9EE3-BF6528DFABEF}" type="slidenum">
              <a:t>&lt;#&gt;</a:t>
            </a:fld>
          </a:p>
        </p:txBody>
      </p:sp>
      <p:sp>
        <p:nvSpPr>
          <p:cNvPr id="7" name="PlaceHolder 6"/>
          <p:cNvSpPr>
            <a:spLocks noGrp="1"/>
          </p:cNvSpPr>
          <p:nvPr>
            <p:ph type="dt" idx="4"/>
          </p:nvPr>
        </p:nvSpPr>
        <p:spPr/>
        <p:txBody>
          <a:bodyPr/>
          <a:p>
            <a:r>
              <a:rPr lang="it-IT"/>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1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1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1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1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7" name="PlaceHolder 6"/>
          <p:cNvSpPr>
            <a:spLocks noGrp="1"/>
          </p:cNvSpPr>
          <p:nvPr>
            <p:ph type="ftr" idx="5"/>
          </p:nvPr>
        </p:nvSpPr>
        <p:spPr/>
        <p:txBody>
          <a:bodyPr/>
          <a:p>
            <a:r>
              <a:t>Footer</a:t>
            </a:r>
          </a:p>
        </p:txBody>
      </p:sp>
      <p:sp>
        <p:nvSpPr>
          <p:cNvPr id="8" name="PlaceHolder 7"/>
          <p:cNvSpPr>
            <a:spLocks noGrp="1"/>
          </p:cNvSpPr>
          <p:nvPr>
            <p:ph type="sldNum" idx="6"/>
          </p:nvPr>
        </p:nvSpPr>
        <p:spPr/>
        <p:txBody>
          <a:bodyPr/>
          <a:p>
            <a:fld id="{324F704C-78A8-4B82-AED5-DEE05C40D1B6}" type="slidenum">
              <a:t>&lt;#&gt;</a:t>
            </a:fld>
          </a:p>
        </p:txBody>
      </p:sp>
      <p:sp>
        <p:nvSpPr>
          <p:cNvPr id="9" name="PlaceHolder 8"/>
          <p:cNvSpPr>
            <a:spLocks noGrp="1"/>
          </p:cNvSpPr>
          <p:nvPr>
            <p:ph type="dt" idx="4"/>
          </p:nvPr>
        </p:nvSpPr>
        <p:spPr/>
        <p:txBody>
          <a:bodyPr/>
          <a:p>
            <a:r>
              <a:rPr lang="it-IT"/>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1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2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2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2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2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2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9" name="PlaceHolder 8"/>
          <p:cNvSpPr>
            <a:spLocks noGrp="1"/>
          </p:cNvSpPr>
          <p:nvPr>
            <p:ph type="ftr" idx="5"/>
          </p:nvPr>
        </p:nvSpPr>
        <p:spPr/>
        <p:txBody>
          <a:bodyPr/>
          <a:p>
            <a:r>
              <a:t>Footer</a:t>
            </a:r>
          </a:p>
        </p:txBody>
      </p:sp>
      <p:sp>
        <p:nvSpPr>
          <p:cNvPr id="10" name="PlaceHolder 9"/>
          <p:cNvSpPr>
            <a:spLocks noGrp="1"/>
          </p:cNvSpPr>
          <p:nvPr>
            <p:ph type="sldNum" idx="6"/>
          </p:nvPr>
        </p:nvSpPr>
        <p:spPr/>
        <p:txBody>
          <a:bodyPr/>
          <a:p>
            <a:fld id="{3AAFB7AA-6D69-4409-99AC-096142BAC374}" type="slidenum">
              <a:t>&lt;#&gt;</a:t>
            </a:fld>
          </a:p>
        </p:txBody>
      </p:sp>
      <p:sp>
        <p:nvSpPr>
          <p:cNvPr id="11" name="PlaceHolder 10"/>
          <p:cNvSpPr>
            <a:spLocks noGrp="1"/>
          </p:cNvSpPr>
          <p:nvPr>
            <p:ph type="dt" idx="4"/>
          </p:nvPr>
        </p:nvSpPr>
        <p:spPr/>
        <p:txBody>
          <a:bodyPr/>
          <a:p>
            <a:r>
              <a:rPr lang="it-IT"/>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EAFD819F-C60D-4D41-8E5B-5C23617D853F}" type="slidenum">
              <a:t>&lt;#&gt;</a:t>
            </a:fld>
          </a:p>
        </p:txBody>
      </p:sp>
      <p:sp>
        <p:nvSpPr>
          <p:cNvPr id="4" name="PlaceHolder 3"/>
          <p:cNvSpPr>
            <a:spLocks noGrp="1"/>
          </p:cNvSpPr>
          <p:nvPr>
            <p:ph type="dt" idx="7"/>
          </p:nvPr>
        </p:nvSpPr>
        <p:spPr/>
        <p:txBody>
          <a:bodyPr/>
          <a:p>
            <a:r>
              <a:rPr lang="it-IT"/>
              <a:t/>
            </a: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3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082090D6-BB87-4666-99B2-7605F9DF6FBC}" type="slidenum">
              <a:t>&lt;#&gt;</a:t>
            </a:fld>
          </a:p>
        </p:txBody>
      </p:sp>
      <p:sp>
        <p:nvSpPr>
          <p:cNvPr id="6" name="PlaceHolder 5"/>
          <p:cNvSpPr>
            <a:spLocks noGrp="1"/>
          </p:cNvSpPr>
          <p:nvPr>
            <p:ph type="dt" idx="7"/>
          </p:nvPr>
        </p:nvSpPr>
        <p:spPr/>
        <p:txBody>
          <a:bodyPr/>
          <a:p>
            <a:r>
              <a:rPr lang="it-IT"/>
              <a:t/>
            </a: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3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CC46911A-1D4C-40B9-AB36-BE9C975948B5}" type="slidenum">
              <a:t>&lt;#&gt;</a:t>
            </a:fld>
          </a:p>
        </p:txBody>
      </p:sp>
      <p:sp>
        <p:nvSpPr>
          <p:cNvPr id="6" name="PlaceHolder 5"/>
          <p:cNvSpPr>
            <a:spLocks noGrp="1"/>
          </p:cNvSpPr>
          <p:nvPr>
            <p:ph type="dt" idx="7"/>
          </p:nvPr>
        </p:nvSpPr>
        <p:spPr/>
        <p:txBody>
          <a:bodyPr/>
          <a:p>
            <a:r>
              <a:rPr lang="it-IT"/>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3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3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F108CC8E-227B-4337-A5F5-1891C3440BF4}" type="slidenum">
              <a:t>&lt;#&gt;</a:t>
            </a:fld>
          </a:p>
        </p:txBody>
      </p:sp>
      <p:sp>
        <p:nvSpPr>
          <p:cNvPr id="7" name="PlaceHolder 6"/>
          <p:cNvSpPr>
            <a:spLocks noGrp="1"/>
          </p:cNvSpPr>
          <p:nvPr>
            <p:ph type="dt" idx="7"/>
          </p:nvPr>
        </p:nvSpPr>
        <p:spPr/>
        <p:txBody>
          <a:bodyPr/>
          <a:p>
            <a:r>
              <a:rPr lang="it-IT"/>
              <a:t/>
            </a: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F8BD5E63-FB39-4318-992A-6E7FF5D0F0A8}" type="slidenum">
              <a:t>&lt;#&gt;</a:t>
            </a:fld>
          </a:p>
        </p:txBody>
      </p:sp>
      <p:sp>
        <p:nvSpPr>
          <p:cNvPr id="5" name="PlaceHolder 4"/>
          <p:cNvSpPr>
            <a:spLocks noGrp="1"/>
          </p:cNvSpPr>
          <p:nvPr>
            <p:ph type="dt" idx="7"/>
          </p:nvPr>
        </p:nvSpPr>
        <p:spPr/>
        <p:txBody>
          <a:bodyPr/>
          <a:p>
            <a:r>
              <a:rPr lang="it-IT"/>
              <a:t/>
            </a: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F36CDBA7-32C6-4FE0-B518-21F09FEB60A1}" type="slidenum">
              <a:t>&lt;#&gt;</a:t>
            </a:fld>
          </a:p>
        </p:txBody>
      </p:sp>
      <p:sp>
        <p:nvSpPr>
          <p:cNvPr id="5" name="PlaceHolder 4"/>
          <p:cNvSpPr>
            <a:spLocks noGrp="1"/>
          </p:cNvSpPr>
          <p:nvPr>
            <p:ph type="dt" idx="7"/>
          </p:nvPr>
        </p:nvSpPr>
        <p:spPr/>
        <p:txBody>
          <a:bodyPr/>
          <a:p>
            <a:r>
              <a:rPr lang="it-IT"/>
              <a:t/>
            </a: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4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4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4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652C37AD-34DF-492E-B5E4-7F49001F1953}" type="slidenum">
              <a:t>&lt;#&gt;</a:t>
            </a:fld>
          </a:p>
        </p:txBody>
      </p:sp>
      <p:sp>
        <p:nvSpPr>
          <p:cNvPr id="8" name="PlaceHolder 7"/>
          <p:cNvSpPr>
            <a:spLocks noGrp="1"/>
          </p:cNvSpPr>
          <p:nvPr>
            <p:ph type="dt" idx="7"/>
          </p:nvPr>
        </p:nvSpPr>
        <p:spPr/>
        <p:txBody>
          <a:bodyPr/>
          <a:p>
            <a:r>
              <a:rPr lang="it-IT"/>
              <a:t/>
            </a: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4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4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4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1FBFF34D-C9FD-4AD4-B6CB-1E6D2363C3BC}" type="slidenum">
              <a:t>&lt;#&gt;</a:t>
            </a:fld>
          </a:p>
        </p:txBody>
      </p:sp>
      <p:sp>
        <p:nvSpPr>
          <p:cNvPr id="8" name="PlaceHolder 7"/>
          <p:cNvSpPr>
            <a:spLocks noGrp="1"/>
          </p:cNvSpPr>
          <p:nvPr>
            <p:ph type="dt" idx="7"/>
          </p:nvPr>
        </p:nvSpPr>
        <p:spPr/>
        <p:txBody>
          <a:bodyPr/>
          <a:p>
            <a:r>
              <a:rPr lang="it-IT"/>
              <a:t/>
            </a: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4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5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120999D1-4885-4196-9210-8939E1CBBCA9}" type="slidenum">
              <a:t>&lt;#&gt;</a:t>
            </a:fld>
          </a:p>
        </p:txBody>
      </p:sp>
      <p:sp>
        <p:nvSpPr>
          <p:cNvPr id="8" name="PlaceHolder 7"/>
          <p:cNvSpPr>
            <a:spLocks noGrp="1"/>
          </p:cNvSpPr>
          <p:nvPr>
            <p:ph type="dt" idx="7"/>
          </p:nvPr>
        </p:nvSpPr>
        <p:spPr/>
        <p:txBody>
          <a:bodyPr/>
          <a:p>
            <a:r>
              <a:rPr lang="it-IT"/>
              <a:t/>
            </a: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5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5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7AF328EF-51D6-4C53-8F70-5936A98EBE89}" type="slidenum">
              <a:t>&lt;#&gt;</a:t>
            </a:fld>
          </a:p>
        </p:txBody>
      </p:sp>
      <p:sp>
        <p:nvSpPr>
          <p:cNvPr id="7" name="PlaceHolder 6"/>
          <p:cNvSpPr>
            <a:spLocks noGrp="1"/>
          </p:cNvSpPr>
          <p:nvPr>
            <p:ph type="dt" idx="7"/>
          </p:nvPr>
        </p:nvSpPr>
        <p:spPr/>
        <p:txBody>
          <a:bodyPr/>
          <a:p>
            <a:r>
              <a:rPr lang="it-IT"/>
              <a:t/>
            </a: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5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5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7" name="PlaceHolder 6"/>
          <p:cNvSpPr>
            <a:spLocks noGrp="1"/>
          </p:cNvSpPr>
          <p:nvPr>
            <p:ph type="ftr" idx="8"/>
          </p:nvPr>
        </p:nvSpPr>
        <p:spPr/>
        <p:txBody>
          <a:bodyPr/>
          <a:p>
            <a:r>
              <a:t>Footer</a:t>
            </a:r>
          </a:p>
        </p:txBody>
      </p:sp>
      <p:sp>
        <p:nvSpPr>
          <p:cNvPr id="8" name="PlaceHolder 7"/>
          <p:cNvSpPr>
            <a:spLocks noGrp="1"/>
          </p:cNvSpPr>
          <p:nvPr>
            <p:ph type="sldNum" idx="9"/>
          </p:nvPr>
        </p:nvSpPr>
        <p:spPr/>
        <p:txBody>
          <a:bodyPr/>
          <a:p>
            <a:fld id="{D4A96676-BDF4-41BB-A5B8-E568134E66BD}" type="slidenum">
              <a:t>&lt;#&gt;</a:t>
            </a:fld>
          </a:p>
        </p:txBody>
      </p:sp>
      <p:sp>
        <p:nvSpPr>
          <p:cNvPr id="9" name="PlaceHolder 8"/>
          <p:cNvSpPr>
            <a:spLocks noGrp="1"/>
          </p:cNvSpPr>
          <p:nvPr>
            <p:ph type="dt" idx="7"/>
          </p:nvPr>
        </p:nvSpPr>
        <p:spPr/>
        <p:txBody>
          <a:bodyPr/>
          <a:p>
            <a:r>
              <a:rPr lang="it-IT"/>
              <a:t/>
            </a: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6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6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6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6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6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6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9" name="PlaceHolder 8"/>
          <p:cNvSpPr>
            <a:spLocks noGrp="1"/>
          </p:cNvSpPr>
          <p:nvPr>
            <p:ph type="ftr" idx="8"/>
          </p:nvPr>
        </p:nvSpPr>
        <p:spPr/>
        <p:txBody>
          <a:bodyPr/>
          <a:p>
            <a:r>
              <a:t>Footer</a:t>
            </a:r>
          </a:p>
        </p:txBody>
      </p:sp>
      <p:sp>
        <p:nvSpPr>
          <p:cNvPr id="10" name="PlaceHolder 9"/>
          <p:cNvSpPr>
            <a:spLocks noGrp="1"/>
          </p:cNvSpPr>
          <p:nvPr>
            <p:ph type="sldNum" idx="9"/>
          </p:nvPr>
        </p:nvSpPr>
        <p:spPr/>
        <p:txBody>
          <a:bodyPr/>
          <a:p>
            <a:fld id="{998C12E5-8FDC-401F-B62B-E2B08CA2E808}" type="slidenum">
              <a:t>&lt;#&gt;</a:t>
            </a:fld>
          </a:p>
        </p:txBody>
      </p:sp>
      <p:sp>
        <p:nvSpPr>
          <p:cNvPr id="11" name="PlaceHolder 10"/>
          <p:cNvSpPr>
            <a:spLocks noGrp="1"/>
          </p:cNvSpPr>
          <p:nvPr>
            <p:ph type="dt" idx="7"/>
          </p:nvPr>
        </p:nvSpPr>
        <p:spPr/>
        <p:txBody>
          <a:bodyPr/>
          <a:p>
            <a:r>
              <a:rPr lang="it-IT"/>
              <a:t/>
            </a: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2"/>
          </p:nvPr>
        </p:nvSpPr>
        <p:spPr/>
        <p:txBody>
          <a:bodyPr/>
          <a:p>
            <a:r>
              <a:t>Footer</a:t>
            </a:r>
          </a:p>
        </p:txBody>
      </p:sp>
      <p:sp>
        <p:nvSpPr>
          <p:cNvPr id="3" name="PlaceHolder 2"/>
          <p:cNvSpPr>
            <a:spLocks noGrp="1"/>
          </p:cNvSpPr>
          <p:nvPr>
            <p:ph type="sldNum" idx="10"/>
          </p:nvPr>
        </p:nvSpPr>
        <p:spPr/>
        <p:txBody>
          <a:bodyPr/>
          <a:p>
            <a:fld id="{C27EBDC6-EEF9-4E27-89F3-1D891D2014CD}" type="slidenum">
              <a:t>&lt;#&gt;</a:t>
            </a:fld>
          </a:p>
        </p:txBody>
      </p:sp>
      <p:sp>
        <p:nvSpPr>
          <p:cNvPr id="4" name="PlaceHolder 3"/>
          <p:cNvSpPr>
            <a:spLocks noGrp="1"/>
          </p:cNvSpPr>
          <p:nvPr>
            <p:ph type="dt" idx="11"/>
          </p:nvPr>
        </p:nvSpPr>
        <p:spPr/>
        <p:txBody>
          <a:bodyPr/>
          <a:p>
            <a:r>
              <a:rPr lang="it-IT"/>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8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4" name="PlaceHolder 3"/>
          <p:cNvSpPr>
            <a:spLocks noGrp="1"/>
          </p:cNvSpPr>
          <p:nvPr>
            <p:ph type="ftr" idx="12"/>
          </p:nvPr>
        </p:nvSpPr>
        <p:spPr/>
        <p:txBody>
          <a:bodyPr/>
          <a:p>
            <a:r>
              <a:t>Footer</a:t>
            </a:r>
          </a:p>
        </p:txBody>
      </p:sp>
      <p:sp>
        <p:nvSpPr>
          <p:cNvPr id="5" name="PlaceHolder 4"/>
          <p:cNvSpPr>
            <a:spLocks noGrp="1"/>
          </p:cNvSpPr>
          <p:nvPr>
            <p:ph type="sldNum" idx="10"/>
          </p:nvPr>
        </p:nvSpPr>
        <p:spPr/>
        <p:txBody>
          <a:bodyPr/>
          <a:p>
            <a:fld id="{890EBFC8-652F-4E65-8E39-9A88D862C24E}" type="slidenum">
              <a:t>&lt;#&gt;</a:t>
            </a:fld>
          </a:p>
        </p:txBody>
      </p:sp>
      <p:sp>
        <p:nvSpPr>
          <p:cNvPr id="6" name="PlaceHolder 5"/>
          <p:cNvSpPr>
            <a:spLocks noGrp="1"/>
          </p:cNvSpPr>
          <p:nvPr>
            <p:ph type="dt" idx="11"/>
          </p:nvPr>
        </p:nvSpPr>
        <p:spPr/>
        <p:txBody>
          <a:bodyPr/>
          <a:p>
            <a:r>
              <a:rPr lang="it-IT"/>
              <a:t/>
            </a: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8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 name="PlaceHolder 3"/>
          <p:cNvSpPr>
            <a:spLocks noGrp="1"/>
          </p:cNvSpPr>
          <p:nvPr>
            <p:ph type="ftr" idx="12"/>
          </p:nvPr>
        </p:nvSpPr>
        <p:spPr/>
        <p:txBody>
          <a:bodyPr/>
          <a:p>
            <a:r>
              <a:t>Footer</a:t>
            </a:r>
          </a:p>
        </p:txBody>
      </p:sp>
      <p:sp>
        <p:nvSpPr>
          <p:cNvPr id="5" name="PlaceHolder 4"/>
          <p:cNvSpPr>
            <a:spLocks noGrp="1"/>
          </p:cNvSpPr>
          <p:nvPr>
            <p:ph type="sldNum" idx="10"/>
          </p:nvPr>
        </p:nvSpPr>
        <p:spPr/>
        <p:txBody>
          <a:bodyPr/>
          <a:p>
            <a:fld id="{7CF610FF-4991-4B52-AA96-BA6ED46F2E5F}" type="slidenum">
              <a:t>&lt;#&gt;</a:t>
            </a:fld>
          </a:p>
        </p:txBody>
      </p:sp>
      <p:sp>
        <p:nvSpPr>
          <p:cNvPr id="6" name="PlaceHolder 5"/>
          <p:cNvSpPr>
            <a:spLocks noGrp="1"/>
          </p:cNvSpPr>
          <p:nvPr>
            <p:ph type="dt" idx="11"/>
          </p:nvPr>
        </p:nvSpPr>
        <p:spPr/>
        <p:txBody>
          <a:bodyPr/>
          <a:p>
            <a:r>
              <a:rPr lang="it-IT"/>
              <a:t/>
            </a: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8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8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12"/>
          </p:nvPr>
        </p:nvSpPr>
        <p:spPr/>
        <p:txBody>
          <a:bodyPr/>
          <a:p>
            <a:r>
              <a:t>Footer</a:t>
            </a:r>
          </a:p>
        </p:txBody>
      </p:sp>
      <p:sp>
        <p:nvSpPr>
          <p:cNvPr id="6" name="PlaceHolder 5"/>
          <p:cNvSpPr>
            <a:spLocks noGrp="1"/>
          </p:cNvSpPr>
          <p:nvPr>
            <p:ph type="sldNum" idx="10"/>
          </p:nvPr>
        </p:nvSpPr>
        <p:spPr/>
        <p:txBody>
          <a:bodyPr/>
          <a:p>
            <a:fld id="{72A4A5B4-F0A5-4292-956C-8B8B05018C55}" type="slidenum">
              <a:t>&lt;#&gt;</a:t>
            </a:fld>
          </a:p>
        </p:txBody>
      </p:sp>
      <p:sp>
        <p:nvSpPr>
          <p:cNvPr id="7" name="PlaceHolder 6"/>
          <p:cNvSpPr>
            <a:spLocks noGrp="1"/>
          </p:cNvSpPr>
          <p:nvPr>
            <p:ph type="dt" idx="11"/>
          </p:nvPr>
        </p:nvSpPr>
        <p:spPr/>
        <p:txBody>
          <a:bodyPr/>
          <a:p>
            <a:r>
              <a:rPr lang="it-IT"/>
              <a:t/>
            </a: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 name="PlaceHolder 2"/>
          <p:cNvSpPr>
            <a:spLocks noGrp="1"/>
          </p:cNvSpPr>
          <p:nvPr>
            <p:ph type="ftr" idx="12"/>
          </p:nvPr>
        </p:nvSpPr>
        <p:spPr/>
        <p:txBody>
          <a:bodyPr/>
          <a:p>
            <a:r>
              <a:t>Footer</a:t>
            </a:r>
          </a:p>
        </p:txBody>
      </p:sp>
      <p:sp>
        <p:nvSpPr>
          <p:cNvPr id="4" name="PlaceHolder 3"/>
          <p:cNvSpPr>
            <a:spLocks noGrp="1"/>
          </p:cNvSpPr>
          <p:nvPr>
            <p:ph type="sldNum" idx="10"/>
          </p:nvPr>
        </p:nvSpPr>
        <p:spPr/>
        <p:txBody>
          <a:bodyPr/>
          <a:p>
            <a:fld id="{FBED5ED1-DF2A-44FE-8B43-1255329FBEEB}" type="slidenum">
              <a:t>&lt;#&gt;</a:t>
            </a:fld>
          </a:p>
        </p:txBody>
      </p:sp>
      <p:sp>
        <p:nvSpPr>
          <p:cNvPr id="5" name="PlaceHolder 4"/>
          <p:cNvSpPr>
            <a:spLocks noGrp="1"/>
          </p:cNvSpPr>
          <p:nvPr>
            <p:ph type="dt" idx="11"/>
          </p:nvPr>
        </p:nvSpPr>
        <p:spPr/>
        <p:txBody>
          <a:bodyPr/>
          <a:p>
            <a:r>
              <a:rPr lang="it-IT"/>
              <a:t/>
            </a: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3" name="PlaceHolder 2"/>
          <p:cNvSpPr>
            <a:spLocks noGrp="1"/>
          </p:cNvSpPr>
          <p:nvPr>
            <p:ph type="ftr" idx="12"/>
          </p:nvPr>
        </p:nvSpPr>
        <p:spPr/>
        <p:txBody>
          <a:bodyPr/>
          <a:p>
            <a:r>
              <a:t>Footer</a:t>
            </a:r>
          </a:p>
        </p:txBody>
      </p:sp>
      <p:sp>
        <p:nvSpPr>
          <p:cNvPr id="4" name="PlaceHolder 3"/>
          <p:cNvSpPr>
            <a:spLocks noGrp="1"/>
          </p:cNvSpPr>
          <p:nvPr>
            <p:ph type="sldNum" idx="10"/>
          </p:nvPr>
        </p:nvSpPr>
        <p:spPr/>
        <p:txBody>
          <a:bodyPr/>
          <a:p>
            <a:fld id="{63C0E683-F985-44D8-9A7F-956801A7C43B}" type="slidenum">
              <a:t>&lt;#&gt;</a:t>
            </a:fld>
          </a:p>
        </p:txBody>
      </p:sp>
      <p:sp>
        <p:nvSpPr>
          <p:cNvPr id="5" name="PlaceHolder 4"/>
          <p:cNvSpPr>
            <a:spLocks noGrp="1"/>
          </p:cNvSpPr>
          <p:nvPr>
            <p:ph type="dt" idx="11"/>
          </p:nvPr>
        </p:nvSpPr>
        <p:spPr/>
        <p:txBody>
          <a:bodyPr/>
          <a:p>
            <a:r>
              <a:rPr lang="it-IT"/>
              <a:t/>
            </a: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9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9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9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12"/>
          </p:nvPr>
        </p:nvSpPr>
        <p:spPr/>
        <p:txBody>
          <a:bodyPr/>
          <a:p>
            <a:r>
              <a:t>Footer</a:t>
            </a:r>
          </a:p>
        </p:txBody>
      </p:sp>
      <p:sp>
        <p:nvSpPr>
          <p:cNvPr id="7" name="PlaceHolder 6"/>
          <p:cNvSpPr>
            <a:spLocks noGrp="1"/>
          </p:cNvSpPr>
          <p:nvPr>
            <p:ph type="sldNum" idx="10"/>
          </p:nvPr>
        </p:nvSpPr>
        <p:spPr/>
        <p:txBody>
          <a:bodyPr/>
          <a:p>
            <a:fld id="{65033592-6C05-4874-B089-F27921915643}" type="slidenum">
              <a:t>&lt;#&gt;</a:t>
            </a:fld>
          </a:p>
        </p:txBody>
      </p:sp>
      <p:sp>
        <p:nvSpPr>
          <p:cNvPr id="8" name="PlaceHolder 7"/>
          <p:cNvSpPr>
            <a:spLocks noGrp="1"/>
          </p:cNvSpPr>
          <p:nvPr>
            <p:ph type="dt" idx="11"/>
          </p:nvPr>
        </p:nvSpPr>
        <p:spPr/>
        <p:txBody>
          <a:bodyPr/>
          <a:p>
            <a:r>
              <a:rPr lang="it-IT"/>
              <a:t/>
            </a: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9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9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9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12"/>
          </p:nvPr>
        </p:nvSpPr>
        <p:spPr/>
        <p:txBody>
          <a:bodyPr/>
          <a:p>
            <a:r>
              <a:t>Footer</a:t>
            </a:r>
          </a:p>
        </p:txBody>
      </p:sp>
      <p:sp>
        <p:nvSpPr>
          <p:cNvPr id="7" name="PlaceHolder 6"/>
          <p:cNvSpPr>
            <a:spLocks noGrp="1"/>
          </p:cNvSpPr>
          <p:nvPr>
            <p:ph type="sldNum" idx="10"/>
          </p:nvPr>
        </p:nvSpPr>
        <p:spPr/>
        <p:txBody>
          <a:bodyPr/>
          <a:p>
            <a:fld id="{D19739F0-30E2-443E-8AA5-9E99F2769897}" type="slidenum">
              <a:t>&lt;#&gt;</a:t>
            </a:fld>
          </a:p>
        </p:txBody>
      </p:sp>
      <p:sp>
        <p:nvSpPr>
          <p:cNvPr id="8" name="PlaceHolder 7"/>
          <p:cNvSpPr>
            <a:spLocks noGrp="1"/>
          </p:cNvSpPr>
          <p:nvPr>
            <p:ph type="dt" idx="11"/>
          </p:nvPr>
        </p:nvSpPr>
        <p:spPr/>
        <p:txBody>
          <a:bodyPr/>
          <a:p>
            <a:r>
              <a:rPr lang="it-IT"/>
              <a:t/>
            </a: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9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0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12"/>
          </p:nvPr>
        </p:nvSpPr>
        <p:spPr/>
        <p:txBody>
          <a:bodyPr/>
          <a:p>
            <a:r>
              <a:t>Footer</a:t>
            </a:r>
          </a:p>
        </p:txBody>
      </p:sp>
      <p:sp>
        <p:nvSpPr>
          <p:cNvPr id="7" name="PlaceHolder 6"/>
          <p:cNvSpPr>
            <a:spLocks noGrp="1"/>
          </p:cNvSpPr>
          <p:nvPr>
            <p:ph type="sldNum" idx="10"/>
          </p:nvPr>
        </p:nvSpPr>
        <p:spPr/>
        <p:txBody>
          <a:bodyPr/>
          <a:p>
            <a:fld id="{489D6DF9-68AC-4A26-A050-4831165553DD}" type="slidenum">
              <a:t>&lt;#&gt;</a:t>
            </a:fld>
          </a:p>
        </p:txBody>
      </p:sp>
      <p:sp>
        <p:nvSpPr>
          <p:cNvPr id="8" name="PlaceHolder 7"/>
          <p:cNvSpPr>
            <a:spLocks noGrp="1"/>
          </p:cNvSpPr>
          <p:nvPr>
            <p:ph type="dt" idx="11"/>
          </p:nvPr>
        </p:nvSpPr>
        <p:spPr/>
        <p:txBody>
          <a:bodyPr/>
          <a:p>
            <a:r>
              <a:rPr lang="it-IT"/>
              <a:t/>
            </a: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0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0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12"/>
          </p:nvPr>
        </p:nvSpPr>
        <p:spPr/>
        <p:txBody>
          <a:bodyPr/>
          <a:p>
            <a:r>
              <a:t>Footer</a:t>
            </a:r>
          </a:p>
        </p:txBody>
      </p:sp>
      <p:sp>
        <p:nvSpPr>
          <p:cNvPr id="6" name="PlaceHolder 5"/>
          <p:cNvSpPr>
            <a:spLocks noGrp="1"/>
          </p:cNvSpPr>
          <p:nvPr>
            <p:ph type="sldNum" idx="10"/>
          </p:nvPr>
        </p:nvSpPr>
        <p:spPr/>
        <p:txBody>
          <a:bodyPr/>
          <a:p>
            <a:fld id="{1599508B-EAB2-46E4-A915-BFEC2FD2D4FB}" type="slidenum">
              <a:t>&lt;#&gt;</a:t>
            </a:fld>
          </a:p>
        </p:txBody>
      </p:sp>
      <p:sp>
        <p:nvSpPr>
          <p:cNvPr id="7" name="PlaceHolder 6"/>
          <p:cNvSpPr>
            <a:spLocks noGrp="1"/>
          </p:cNvSpPr>
          <p:nvPr>
            <p:ph type="dt" idx="11"/>
          </p:nvPr>
        </p:nvSpPr>
        <p:spPr/>
        <p:txBody>
          <a:bodyPr/>
          <a:p>
            <a:r>
              <a:rPr lang="it-IT"/>
              <a:t/>
            </a: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0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0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0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0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7" name="PlaceHolder 6"/>
          <p:cNvSpPr>
            <a:spLocks noGrp="1"/>
          </p:cNvSpPr>
          <p:nvPr>
            <p:ph type="ftr" idx="12"/>
          </p:nvPr>
        </p:nvSpPr>
        <p:spPr/>
        <p:txBody>
          <a:bodyPr/>
          <a:p>
            <a:r>
              <a:t>Footer</a:t>
            </a:r>
          </a:p>
        </p:txBody>
      </p:sp>
      <p:sp>
        <p:nvSpPr>
          <p:cNvPr id="8" name="PlaceHolder 7"/>
          <p:cNvSpPr>
            <a:spLocks noGrp="1"/>
          </p:cNvSpPr>
          <p:nvPr>
            <p:ph type="sldNum" idx="10"/>
          </p:nvPr>
        </p:nvSpPr>
        <p:spPr/>
        <p:txBody>
          <a:bodyPr/>
          <a:p>
            <a:fld id="{85331AFB-2551-432D-A760-FAA2CC75465E}" type="slidenum">
              <a:t>&lt;#&gt;</a:t>
            </a:fld>
          </a:p>
        </p:txBody>
      </p:sp>
      <p:sp>
        <p:nvSpPr>
          <p:cNvPr id="9" name="PlaceHolder 8"/>
          <p:cNvSpPr>
            <a:spLocks noGrp="1"/>
          </p:cNvSpPr>
          <p:nvPr>
            <p:ph type="dt" idx="11"/>
          </p:nvPr>
        </p:nvSpPr>
        <p:spPr/>
        <p:txBody>
          <a:bodyPr/>
          <a:p>
            <a:r>
              <a:rPr lang="it-IT"/>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1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1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1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1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1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1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9" name="PlaceHolder 8"/>
          <p:cNvSpPr>
            <a:spLocks noGrp="1"/>
          </p:cNvSpPr>
          <p:nvPr>
            <p:ph type="ftr" idx="12"/>
          </p:nvPr>
        </p:nvSpPr>
        <p:spPr/>
        <p:txBody>
          <a:bodyPr/>
          <a:p>
            <a:r>
              <a:t>Footer</a:t>
            </a:r>
          </a:p>
        </p:txBody>
      </p:sp>
      <p:sp>
        <p:nvSpPr>
          <p:cNvPr id="10" name="PlaceHolder 9"/>
          <p:cNvSpPr>
            <a:spLocks noGrp="1"/>
          </p:cNvSpPr>
          <p:nvPr>
            <p:ph type="sldNum" idx="10"/>
          </p:nvPr>
        </p:nvSpPr>
        <p:spPr/>
        <p:txBody>
          <a:bodyPr/>
          <a:p>
            <a:fld id="{B18E0B33-6341-40B8-A1FB-3E3414421F3C}" type="slidenum">
              <a:t>&lt;#&gt;</a:t>
            </a:fld>
          </a:p>
        </p:txBody>
      </p:sp>
      <p:sp>
        <p:nvSpPr>
          <p:cNvPr id="11" name="PlaceHolder 10"/>
          <p:cNvSpPr>
            <a:spLocks noGrp="1"/>
          </p:cNvSpPr>
          <p:nvPr>
            <p:ph type="dt" idx="11"/>
          </p:nvPr>
        </p:nvSpPr>
        <p:spPr/>
        <p:txBody>
          <a:bodyPr/>
          <a:p>
            <a:r>
              <a:rPr lang="it-IT"/>
              <a:t/>
            </a: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5"/>
          </p:nvPr>
        </p:nvSpPr>
        <p:spPr/>
        <p:txBody>
          <a:bodyPr/>
          <a:p>
            <a:r>
              <a:t>Footer</a:t>
            </a:r>
          </a:p>
        </p:txBody>
      </p:sp>
      <p:sp>
        <p:nvSpPr>
          <p:cNvPr id="3" name="PlaceHolder 2"/>
          <p:cNvSpPr>
            <a:spLocks noGrp="1"/>
          </p:cNvSpPr>
          <p:nvPr>
            <p:ph type="sldNum" idx="13"/>
          </p:nvPr>
        </p:nvSpPr>
        <p:spPr/>
        <p:txBody>
          <a:bodyPr/>
          <a:p>
            <a:fld id="{485CF6C3-38E6-4610-9860-3185BDB4AA0A}" type="slidenum">
              <a:t>&lt;#&gt;</a:t>
            </a:fld>
          </a:p>
        </p:txBody>
      </p:sp>
      <p:sp>
        <p:nvSpPr>
          <p:cNvPr id="4" name="PlaceHolder 3"/>
          <p:cNvSpPr>
            <a:spLocks noGrp="1"/>
          </p:cNvSpPr>
          <p:nvPr>
            <p:ph type="dt" idx="14"/>
          </p:nvPr>
        </p:nvSpPr>
        <p:spPr/>
        <p:txBody>
          <a:bodyPr/>
          <a:p>
            <a:r>
              <a:rPr lang="it-IT"/>
              <a:t/>
            </a:r>
          </a:p>
        </p:txBody>
      </p:sp>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2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4" name="PlaceHolder 3"/>
          <p:cNvSpPr>
            <a:spLocks noGrp="1"/>
          </p:cNvSpPr>
          <p:nvPr>
            <p:ph type="ftr" idx="15"/>
          </p:nvPr>
        </p:nvSpPr>
        <p:spPr/>
        <p:txBody>
          <a:bodyPr/>
          <a:p>
            <a:r>
              <a:t>Footer</a:t>
            </a:r>
          </a:p>
        </p:txBody>
      </p:sp>
      <p:sp>
        <p:nvSpPr>
          <p:cNvPr id="5" name="PlaceHolder 4"/>
          <p:cNvSpPr>
            <a:spLocks noGrp="1"/>
          </p:cNvSpPr>
          <p:nvPr>
            <p:ph type="sldNum" idx="13"/>
          </p:nvPr>
        </p:nvSpPr>
        <p:spPr/>
        <p:txBody>
          <a:bodyPr/>
          <a:p>
            <a:fld id="{422D0A0F-765C-4840-BEB3-C5B5C5B868FA}" type="slidenum">
              <a:t>&lt;#&gt;</a:t>
            </a:fld>
          </a:p>
        </p:txBody>
      </p:sp>
      <p:sp>
        <p:nvSpPr>
          <p:cNvPr id="6" name="PlaceHolder 5"/>
          <p:cNvSpPr>
            <a:spLocks noGrp="1"/>
          </p:cNvSpPr>
          <p:nvPr>
            <p:ph type="dt" idx="14"/>
          </p:nvPr>
        </p:nvSpPr>
        <p:spPr/>
        <p:txBody>
          <a:bodyPr/>
          <a:p>
            <a:r>
              <a:rPr lang="it-IT"/>
              <a:t/>
            </a: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2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 name="PlaceHolder 3"/>
          <p:cNvSpPr>
            <a:spLocks noGrp="1"/>
          </p:cNvSpPr>
          <p:nvPr>
            <p:ph type="ftr" idx="15"/>
          </p:nvPr>
        </p:nvSpPr>
        <p:spPr/>
        <p:txBody>
          <a:bodyPr/>
          <a:p>
            <a:r>
              <a:t>Footer</a:t>
            </a:r>
          </a:p>
        </p:txBody>
      </p:sp>
      <p:sp>
        <p:nvSpPr>
          <p:cNvPr id="5" name="PlaceHolder 4"/>
          <p:cNvSpPr>
            <a:spLocks noGrp="1"/>
          </p:cNvSpPr>
          <p:nvPr>
            <p:ph type="sldNum" idx="13"/>
          </p:nvPr>
        </p:nvSpPr>
        <p:spPr/>
        <p:txBody>
          <a:bodyPr/>
          <a:p>
            <a:fld id="{79876977-63F9-4F08-82F0-33EF86F7CD14}" type="slidenum">
              <a:t>&lt;#&gt;</a:t>
            </a:fld>
          </a:p>
        </p:txBody>
      </p:sp>
      <p:sp>
        <p:nvSpPr>
          <p:cNvPr id="6" name="PlaceHolder 5"/>
          <p:cNvSpPr>
            <a:spLocks noGrp="1"/>
          </p:cNvSpPr>
          <p:nvPr>
            <p:ph type="dt" idx="14"/>
          </p:nvPr>
        </p:nvSpPr>
        <p:spPr/>
        <p:txBody>
          <a:bodyPr/>
          <a:p>
            <a:r>
              <a:rPr lang="it-IT"/>
              <a:t/>
            </a: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2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3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15"/>
          </p:nvPr>
        </p:nvSpPr>
        <p:spPr/>
        <p:txBody>
          <a:bodyPr/>
          <a:p>
            <a:r>
              <a:t>Footer</a:t>
            </a:r>
          </a:p>
        </p:txBody>
      </p:sp>
      <p:sp>
        <p:nvSpPr>
          <p:cNvPr id="6" name="PlaceHolder 5"/>
          <p:cNvSpPr>
            <a:spLocks noGrp="1"/>
          </p:cNvSpPr>
          <p:nvPr>
            <p:ph type="sldNum" idx="13"/>
          </p:nvPr>
        </p:nvSpPr>
        <p:spPr/>
        <p:txBody>
          <a:bodyPr/>
          <a:p>
            <a:fld id="{AE7D50BA-07BD-4D2E-9FD2-173D04ADF553}" type="slidenum">
              <a:t>&lt;#&gt;</a:t>
            </a:fld>
          </a:p>
        </p:txBody>
      </p:sp>
      <p:sp>
        <p:nvSpPr>
          <p:cNvPr id="7" name="PlaceHolder 6"/>
          <p:cNvSpPr>
            <a:spLocks noGrp="1"/>
          </p:cNvSpPr>
          <p:nvPr>
            <p:ph type="dt" idx="14"/>
          </p:nvPr>
        </p:nvSpPr>
        <p:spPr/>
        <p:txBody>
          <a:bodyPr/>
          <a:p>
            <a:r>
              <a:rPr lang="it-IT"/>
              <a:t/>
            </a: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 name="PlaceHolder 2"/>
          <p:cNvSpPr>
            <a:spLocks noGrp="1"/>
          </p:cNvSpPr>
          <p:nvPr>
            <p:ph type="ftr" idx="15"/>
          </p:nvPr>
        </p:nvSpPr>
        <p:spPr/>
        <p:txBody>
          <a:bodyPr/>
          <a:p>
            <a:r>
              <a:t>Footer</a:t>
            </a:r>
          </a:p>
        </p:txBody>
      </p:sp>
      <p:sp>
        <p:nvSpPr>
          <p:cNvPr id="4" name="PlaceHolder 3"/>
          <p:cNvSpPr>
            <a:spLocks noGrp="1"/>
          </p:cNvSpPr>
          <p:nvPr>
            <p:ph type="sldNum" idx="13"/>
          </p:nvPr>
        </p:nvSpPr>
        <p:spPr/>
        <p:txBody>
          <a:bodyPr/>
          <a:p>
            <a:fld id="{A8D4EC89-89E9-4243-B01D-298FA4F081A7}" type="slidenum">
              <a:t>&lt;#&gt;</a:t>
            </a:fld>
          </a:p>
        </p:txBody>
      </p:sp>
      <p:sp>
        <p:nvSpPr>
          <p:cNvPr id="5" name="PlaceHolder 4"/>
          <p:cNvSpPr>
            <a:spLocks noGrp="1"/>
          </p:cNvSpPr>
          <p:nvPr>
            <p:ph type="dt" idx="14"/>
          </p:nvPr>
        </p:nvSpPr>
        <p:spPr/>
        <p:txBody>
          <a:bodyPr/>
          <a:p>
            <a:r>
              <a:rPr lang="it-IT"/>
              <a:t/>
            </a: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3" name="PlaceHolder 2"/>
          <p:cNvSpPr>
            <a:spLocks noGrp="1"/>
          </p:cNvSpPr>
          <p:nvPr>
            <p:ph type="ftr" idx="15"/>
          </p:nvPr>
        </p:nvSpPr>
        <p:spPr/>
        <p:txBody>
          <a:bodyPr/>
          <a:p>
            <a:r>
              <a:t>Footer</a:t>
            </a:r>
          </a:p>
        </p:txBody>
      </p:sp>
      <p:sp>
        <p:nvSpPr>
          <p:cNvPr id="4" name="PlaceHolder 3"/>
          <p:cNvSpPr>
            <a:spLocks noGrp="1"/>
          </p:cNvSpPr>
          <p:nvPr>
            <p:ph type="sldNum" idx="13"/>
          </p:nvPr>
        </p:nvSpPr>
        <p:spPr/>
        <p:txBody>
          <a:bodyPr/>
          <a:p>
            <a:fld id="{CCD1EB88-7027-407B-8013-77832F34DCD1}" type="slidenum">
              <a:t>&lt;#&gt;</a:t>
            </a:fld>
          </a:p>
        </p:txBody>
      </p:sp>
      <p:sp>
        <p:nvSpPr>
          <p:cNvPr id="5" name="PlaceHolder 4"/>
          <p:cNvSpPr>
            <a:spLocks noGrp="1"/>
          </p:cNvSpPr>
          <p:nvPr>
            <p:ph type="dt" idx="14"/>
          </p:nvPr>
        </p:nvSpPr>
        <p:spPr/>
        <p:txBody>
          <a:bodyPr/>
          <a:p>
            <a:r>
              <a:rPr lang="it-IT"/>
              <a:t/>
            </a: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3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15"/>
          </p:nvPr>
        </p:nvSpPr>
        <p:spPr/>
        <p:txBody>
          <a:bodyPr/>
          <a:p>
            <a:r>
              <a:t>Footer</a:t>
            </a:r>
          </a:p>
        </p:txBody>
      </p:sp>
      <p:sp>
        <p:nvSpPr>
          <p:cNvPr id="7" name="PlaceHolder 6"/>
          <p:cNvSpPr>
            <a:spLocks noGrp="1"/>
          </p:cNvSpPr>
          <p:nvPr>
            <p:ph type="sldNum" idx="13"/>
          </p:nvPr>
        </p:nvSpPr>
        <p:spPr/>
        <p:txBody>
          <a:bodyPr/>
          <a:p>
            <a:fld id="{8DE95861-79D4-4AA1-975F-B00614A70123}" type="slidenum">
              <a:t>&lt;#&gt;</a:t>
            </a:fld>
          </a:p>
        </p:txBody>
      </p:sp>
      <p:sp>
        <p:nvSpPr>
          <p:cNvPr id="8" name="PlaceHolder 7"/>
          <p:cNvSpPr>
            <a:spLocks noGrp="1"/>
          </p:cNvSpPr>
          <p:nvPr>
            <p:ph type="dt" idx="14"/>
          </p:nvPr>
        </p:nvSpPr>
        <p:spPr/>
        <p:txBody>
          <a:bodyPr/>
          <a:p>
            <a:r>
              <a:rPr lang="it-IT"/>
              <a:t/>
            </a: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3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3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4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15"/>
          </p:nvPr>
        </p:nvSpPr>
        <p:spPr/>
        <p:txBody>
          <a:bodyPr/>
          <a:p>
            <a:r>
              <a:t>Footer</a:t>
            </a:r>
          </a:p>
        </p:txBody>
      </p:sp>
      <p:sp>
        <p:nvSpPr>
          <p:cNvPr id="7" name="PlaceHolder 6"/>
          <p:cNvSpPr>
            <a:spLocks noGrp="1"/>
          </p:cNvSpPr>
          <p:nvPr>
            <p:ph type="sldNum" idx="13"/>
          </p:nvPr>
        </p:nvSpPr>
        <p:spPr/>
        <p:txBody>
          <a:bodyPr/>
          <a:p>
            <a:fld id="{02D55D35-C0AF-4D52-BA3E-847EB184EF64}" type="slidenum">
              <a:t>&lt;#&gt;</a:t>
            </a:fld>
          </a:p>
        </p:txBody>
      </p:sp>
      <p:sp>
        <p:nvSpPr>
          <p:cNvPr id="8" name="PlaceHolder 7"/>
          <p:cNvSpPr>
            <a:spLocks noGrp="1"/>
          </p:cNvSpPr>
          <p:nvPr>
            <p:ph type="dt" idx="14"/>
          </p:nvPr>
        </p:nvSpPr>
        <p:spPr/>
        <p:txBody>
          <a:bodyPr/>
          <a:p>
            <a:r>
              <a:rPr lang="it-IT"/>
              <a:t/>
            </a: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4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4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4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15"/>
          </p:nvPr>
        </p:nvSpPr>
        <p:spPr/>
        <p:txBody>
          <a:bodyPr/>
          <a:p>
            <a:r>
              <a:t>Footer</a:t>
            </a:r>
          </a:p>
        </p:txBody>
      </p:sp>
      <p:sp>
        <p:nvSpPr>
          <p:cNvPr id="7" name="PlaceHolder 6"/>
          <p:cNvSpPr>
            <a:spLocks noGrp="1"/>
          </p:cNvSpPr>
          <p:nvPr>
            <p:ph type="sldNum" idx="13"/>
          </p:nvPr>
        </p:nvSpPr>
        <p:spPr/>
        <p:txBody>
          <a:bodyPr/>
          <a:p>
            <a:fld id="{188DFE37-5C36-44DD-9E5B-4444E67D56E1}" type="slidenum">
              <a:t>&lt;#&gt;</a:t>
            </a:fld>
          </a:p>
        </p:txBody>
      </p:sp>
      <p:sp>
        <p:nvSpPr>
          <p:cNvPr id="8" name="PlaceHolder 7"/>
          <p:cNvSpPr>
            <a:spLocks noGrp="1"/>
          </p:cNvSpPr>
          <p:nvPr>
            <p:ph type="dt" idx="14"/>
          </p:nvPr>
        </p:nvSpPr>
        <p:spPr/>
        <p:txBody>
          <a:bodyPr/>
          <a:p>
            <a:r>
              <a:rPr lang="it-IT"/>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4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4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15"/>
          </p:nvPr>
        </p:nvSpPr>
        <p:spPr/>
        <p:txBody>
          <a:bodyPr/>
          <a:p>
            <a:r>
              <a:t>Footer</a:t>
            </a:r>
          </a:p>
        </p:txBody>
      </p:sp>
      <p:sp>
        <p:nvSpPr>
          <p:cNvPr id="6" name="PlaceHolder 5"/>
          <p:cNvSpPr>
            <a:spLocks noGrp="1"/>
          </p:cNvSpPr>
          <p:nvPr>
            <p:ph type="sldNum" idx="13"/>
          </p:nvPr>
        </p:nvSpPr>
        <p:spPr/>
        <p:txBody>
          <a:bodyPr/>
          <a:p>
            <a:fld id="{79308453-8A33-4212-A099-CB9B18CCFE6C}" type="slidenum">
              <a:t>&lt;#&gt;</a:t>
            </a:fld>
          </a:p>
        </p:txBody>
      </p:sp>
      <p:sp>
        <p:nvSpPr>
          <p:cNvPr id="7" name="PlaceHolder 6"/>
          <p:cNvSpPr>
            <a:spLocks noGrp="1"/>
          </p:cNvSpPr>
          <p:nvPr>
            <p:ph type="dt" idx="14"/>
          </p:nvPr>
        </p:nvSpPr>
        <p:spPr/>
        <p:txBody>
          <a:bodyPr/>
          <a:p>
            <a:r>
              <a:rPr lang="it-IT"/>
              <a:t/>
            </a: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4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5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5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7" name="PlaceHolder 6"/>
          <p:cNvSpPr>
            <a:spLocks noGrp="1"/>
          </p:cNvSpPr>
          <p:nvPr>
            <p:ph type="ftr" idx="15"/>
          </p:nvPr>
        </p:nvSpPr>
        <p:spPr/>
        <p:txBody>
          <a:bodyPr/>
          <a:p>
            <a:r>
              <a:t>Footer</a:t>
            </a:r>
          </a:p>
        </p:txBody>
      </p:sp>
      <p:sp>
        <p:nvSpPr>
          <p:cNvPr id="8" name="PlaceHolder 7"/>
          <p:cNvSpPr>
            <a:spLocks noGrp="1"/>
          </p:cNvSpPr>
          <p:nvPr>
            <p:ph type="sldNum" idx="13"/>
          </p:nvPr>
        </p:nvSpPr>
        <p:spPr/>
        <p:txBody>
          <a:bodyPr/>
          <a:p>
            <a:fld id="{339F7B11-5267-431E-9B86-FEC2E27CD1E8}" type="slidenum">
              <a:t>&lt;#&gt;</a:t>
            </a:fld>
          </a:p>
        </p:txBody>
      </p:sp>
      <p:sp>
        <p:nvSpPr>
          <p:cNvPr id="9" name="PlaceHolder 8"/>
          <p:cNvSpPr>
            <a:spLocks noGrp="1"/>
          </p:cNvSpPr>
          <p:nvPr>
            <p:ph type="dt" idx="14"/>
          </p:nvPr>
        </p:nvSpPr>
        <p:spPr/>
        <p:txBody>
          <a:bodyPr/>
          <a:p>
            <a:r>
              <a:rPr lang="it-IT"/>
              <a:t/>
            </a: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5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5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5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5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5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5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9" name="PlaceHolder 8"/>
          <p:cNvSpPr>
            <a:spLocks noGrp="1"/>
          </p:cNvSpPr>
          <p:nvPr>
            <p:ph type="ftr" idx="15"/>
          </p:nvPr>
        </p:nvSpPr>
        <p:spPr/>
        <p:txBody>
          <a:bodyPr/>
          <a:p>
            <a:r>
              <a:t>Footer</a:t>
            </a:r>
          </a:p>
        </p:txBody>
      </p:sp>
      <p:sp>
        <p:nvSpPr>
          <p:cNvPr id="10" name="PlaceHolder 9"/>
          <p:cNvSpPr>
            <a:spLocks noGrp="1"/>
          </p:cNvSpPr>
          <p:nvPr>
            <p:ph type="sldNum" idx="13"/>
          </p:nvPr>
        </p:nvSpPr>
        <p:spPr/>
        <p:txBody>
          <a:bodyPr/>
          <a:p>
            <a:fld id="{838108D5-8FDF-495A-B2FC-7B321A4B082D}" type="slidenum">
              <a:t>&lt;#&gt;</a:t>
            </a:fld>
          </a:p>
        </p:txBody>
      </p:sp>
      <p:sp>
        <p:nvSpPr>
          <p:cNvPr id="11" name="PlaceHolder 10"/>
          <p:cNvSpPr>
            <a:spLocks noGrp="1"/>
          </p:cNvSpPr>
          <p:nvPr>
            <p:ph type="dt" idx="14"/>
          </p:nvPr>
        </p:nvSpPr>
        <p:spPr/>
        <p:txBody>
          <a:bodyPr/>
          <a:p>
            <a:r>
              <a:rPr lang="it-IT"/>
              <a:t/>
            </a: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8"/>
          </p:nvPr>
        </p:nvSpPr>
        <p:spPr/>
        <p:txBody>
          <a:bodyPr/>
          <a:p>
            <a:r>
              <a:t>Footer</a:t>
            </a:r>
          </a:p>
        </p:txBody>
      </p:sp>
      <p:sp>
        <p:nvSpPr>
          <p:cNvPr id="3" name="PlaceHolder 2"/>
          <p:cNvSpPr>
            <a:spLocks noGrp="1"/>
          </p:cNvSpPr>
          <p:nvPr>
            <p:ph type="sldNum" idx="16"/>
          </p:nvPr>
        </p:nvSpPr>
        <p:spPr/>
        <p:txBody>
          <a:bodyPr/>
          <a:p>
            <a:fld id="{49CC1925-E2F6-4DF1-9D1E-434C5D31E4E5}" type="slidenum">
              <a:t>&lt;#&gt;</a:t>
            </a:fld>
          </a:p>
        </p:txBody>
      </p:sp>
      <p:sp>
        <p:nvSpPr>
          <p:cNvPr id="4" name="PlaceHolder 3"/>
          <p:cNvSpPr>
            <a:spLocks noGrp="1"/>
          </p:cNvSpPr>
          <p:nvPr>
            <p:ph type="dt" idx="17"/>
          </p:nvPr>
        </p:nvSpPr>
        <p:spPr/>
        <p:txBody>
          <a:bodyPr/>
          <a:p>
            <a:r>
              <a:rPr lang="it-IT"/>
              <a:t/>
            </a:r>
          </a:p>
        </p:txBody>
      </p:sp>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7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4" name="PlaceHolder 3"/>
          <p:cNvSpPr>
            <a:spLocks noGrp="1"/>
          </p:cNvSpPr>
          <p:nvPr>
            <p:ph type="ftr" idx="18"/>
          </p:nvPr>
        </p:nvSpPr>
        <p:spPr/>
        <p:txBody>
          <a:bodyPr/>
          <a:p>
            <a:r>
              <a:t>Footer</a:t>
            </a:r>
          </a:p>
        </p:txBody>
      </p:sp>
      <p:sp>
        <p:nvSpPr>
          <p:cNvPr id="5" name="PlaceHolder 4"/>
          <p:cNvSpPr>
            <a:spLocks noGrp="1"/>
          </p:cNvSpPr>
          <p:nvPr>
            <p:ph type="sldNum" idx="16"/>
          </p:nvPr>
        </p:nvSpPr>
        <p:spPr/>
        <p:txBody>
          <a:bodyPr/>
          <a:p>
            <a:fld id="{8AD2A389-9464-461B-B22E-E43076B2E9AA}" type="slidenum">
              <a:t>&lt;#&gt;</a:t>
            </a:fld>
          </a:p>
        </p:txBody>
      </p:sp>
      <p:sp>
        <p:nvSpPr>
          <p:cNvPr id="6" name="PlaceHolder 5"/>
          <p:cNvSpPr>
            <a:spLocks noGrp="1"/>
          </p:cNvSpPr>
          <p:nvPr>
            <p:ph type="dt" idx="17"/>
          </p:nvPr>
        </p:nvSpPr>
        <p:spPr/>
        <p:txBody>
          <a:bodyPr/>
          <a:p>
            <a:r>
              <a:rPr lang="it-IT"/>
              <a:t/>
            </a: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7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 name="PlaceHolder 3"/>
          <p:cNvSpPr>
            <a:spLocks noGrp="1"/>
          </p:cNvSpPr>
          <p:nvPr>
            <p:ph type="ftr" idx="18"/>
          </p:nvPr>
        </p:nvSpPr>
        <p:spPr/>
        <p:txBody>
          <a:bodyPr/>
          <a:p>
            <a:r>
              <a:t>Footer</a:t>
            </a:r>
          </a:p>
        </p:txBody>
      </p:sp>
      <p:sp>
        <p:nvSpPr>
          <p:cNvPr id="5" name="PlaceHolder 4"/>
          <p:cNvSpPr>
            <a:spLocks noGrp="1"/>
          </p:cNvSpPr>
          <p:nvPr>
            <p:ph type="sldNum" idx="16"/>
          </p:nvPr>
        </p:nvSpPr>
        <p:spPr/>
        <p:txBody>
          <a:bodyPr/>
          <a:p>
            <a:fld id="{91C89723-8C1E-4459-AE29-5D04303918CE}" type="slidenum">
              <a:t>&lt;#&gt;</a:t>
            </a:fld>
          </a:p>
        </p:txBody>
      </p:sp>
      <p:sp>
        <p:nvSpPr>
          <p:cNvPr id="6" name="PlaceHolder 5"/>
          <p:cNvSpPr>
            <a:spLocks noGrp="1"/>
          </p:cNvSpPr>
          <p:nvPr>
            <p:ph type="dt" idx="17"/>
          </p:nvPr>
        </p:nvSpPr>
        <p:spPr/>
        <p:txBody>
          <a:bodyPr/>
          <a:p>
            <a:r>
              <a:rPr lang="it-IT"/>
              <a:t/>
            </a: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7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7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18"/>
          </p:nvPr>
        </p:nvSpPr>
        <p:spPr/>
        <p:txBody>
          <a:bodyPr/>
          <a:p>
            <a:r>
              <a:t>Footer</a:t>
            </a:r>
          </a:p>
        </p:txBody>
      </p:sp>
      <p:sp>
        <p:nvSpPr>
          <p:cNvPr id="6" name="PlaceHolder 5"/>
          <p:cNvSpPr>
            <a:spLocks noGrp="1"/>
          </p:cNvSpPr>
          <p:nvPr>
            <p:ph type="sldNum" idx="16"/>
          </p:nvPr>
        </p:nvSpPr>
        <p:spPr/>
        <p:txBody>
          <a:bodyPr/>
          <a:p>
            <a:fld id="{BFECEFAE-DA07-48A2-94A2-0CFB68C72D41}" type="slidenum">
              <a:t>&lt;#&gt;</a:t>
            </a:fld>
          </a:p>
        </p:txBody>
      </p:sp>
      <p:sp>
        <p:nvSpPr>
          <p:cNvPr id="7" name="PlaceHolder 6"/>
          <p:cNvSpPr>
            <a:spLocks noGrp="1"/>
          </p:cNvSpPr>
          <p:nvPr>
            <p:ph type="dt" idx="17"/>
          </p:nvPr>
        </p:nvSpPr>
        <p:spPr/>
        <p:txBody>
          <a:bodyPr/>
          <a:p>
            <a:r>
              <a:rPr lang="it-IT"/>
              <a:t/>
            </a: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 name="PlaceHolder 2"/>
          <p:cNvSpPr>
            <a:spLocks noGrp="1"/>
          </p:cNvSpPr>
          <p:nvPr>
            <p:ph type="ftr" idx="18"/>
          </p:nvPr>
        </p:nvSpPr>
        <p:spPr/>
        <p:txBody>
          <a:bodyPr/>
          <a:p>
            <a:r>
              <a:t>Footer</a:t>
            </a:r>
          </a:p>
        </p:txBody>
      </p:sp>
      <p:sp>
        <p:nvSpPr>
          <p:cNvPr id="4" name="PlaceHolder 3"/>
          <p:cNvSpPr>
            <a:spLocks noGrp="1"/>
          </p:cNvSpPr>
          <p:nvPr>
            <p:ph type="sldNum" idx="16"/>
          </p:nvPr>
        </p:nvSpPr>
        <p:spPr/>
        <p:txBody>
          <a:bodyPr/>
          <a:p>
            <a:fld id="{DFFCF951-E4ED-44CA-9D99-35C3FEB90BC3}" type="slidenum">
              <a:t>&lt;#&gt;</a:t>
            </a:fld>
          </a:p>
        </p:txBody>
      </p:sp>
      <p:sp>
        <p:nvSpPr>
          <p:cNvPr id="5" name="PlaceHolder 4"/>
          <p:cNvSpPr>
            <a:spLocks noGrp="1"/>
          </p:cNvSpPr>
          <p:nvPr>
            <p:ph type="dt" idx="17"/>
          </p:nvPr>
        </p:nvSpPr>
        <p:spPr/>
        <p:txBody>
          <a:bodyPr/>
          <a:p>
            <a:r>
              <a:rPr lang="it-IT"/>
              <a:t/>
            </a: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3" name="PlaceHolder 2"/>
          <p:cNvSpPr>
            <a:spLocks noGrp="1"/>
          </p:cNvSpPr>
          <p:nvPr>
            <p:ph type="ftr" idx="18"/>
          </p:nvPr>
        </p:nvSpPr>
        <p:spPr/>
        <p:txBody>
          <a:bodyPr/>
          <a:p>
            <a:r>
              <a:t>Footer</a:t>
            </a:r>
          </a:p>
        </p:txBody>
      </p:sp>
      <p:sp>
        <p:nvSpPr>
          <p:cNvPr id="4" name="PlaceHolder 3"/>
          <p:cNvSpPr>
            <a:spLocks noGrp="1"/>
          </p:cNvSpPr>
          <p:nvPr>
            <p:ph type="sldNum" idx="16"/>
          </p:nvPr>
        </p:nvSpPr>
        <p:spPr/>
        <p:txBody>
          <a:bodyPr/>
          <a:p>
            <a:fld id="{DA389CF1-3A7A-4023-9FB2-4941DA7C3FD0}" type="slidenum">
              <a:t>&lt;#&gt;</a:t>
            </a:fld>
          </a:p>
        </p:txBody>
      </p:sp>
      <p:sp>
        <p:nvSpPr>
          <p:cNvPr id="5" name="PlaceHolder 4"/>
          <p:cNvSpPr>
            <a:spLocks noGrp="1"/>
          </p:cNvSpPr>
          <p:nvPr>
            <p:ph type="dt" idx="17"/>
          </p:nvPr>
        </p:nvSpPr>
        <p:spPr/>
        <p:txBody>
          <a:bodyPr/>
          <a:p>
            <a:r>
              <a:rPr lang="it-IT"/>
              <a:t/>
            </a: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8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18"/>
          </p:nvPr>
        </p:nvSpPr>
        <p:spPr/>
        <p:txBody>
          <a:bodyPr/>
          <a:p>
            <a:r>
              <a:t>Footer</a:t>
            </a:r>
          </a:p>
        </p:txBody>
      </p:sp>
      <p:sp>
        <p:nvSpPr>
          <p:cNvPr id="7" name="PlaceHolder 6"/>
          <p:cNvSpPr>
            <a:spLocks noGrp="1"/>
          </p:cNvSpPr>
          <p:nvPr>
            <p:ph type="sldNum" idx="16"/>
          </p:nvPr>
        </p:nvSpPr>
        <p:spPr/>
        <p:txBody>
          <a:bodyPr/>
          <a:p>
            <a:fld id="{93479B74-E6F4-4F68-A69C-8C4A4F44110B}" type="slidenum">
              <a:t>&lt;#&gt;</a:t>
            </a:fld>
          </a:p>
        </p:txBody>
      </p:sp>
      <p:sp>
        <p:nvSpPr>
          <p:cNvPr id="8" name="PlaceHolder 7"/>
          <p:cNvSpPr>
            <a:spLocks noGrp="1"/>
          </p:cNvSpPr>
          <p:nvPr>
            <p:ph type="dt" idx="17"/>
          </p:nvPr>
        </p:nvSpPr>
        <p:spPr/>
        <p:txBody>
          <a:bodyPr/>
          <a:p>
            <a:r>
              <a:rPr lang="it-IT"/>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8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8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8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18"/>
          </p:nvPr>
        </p:nvSpPr>
        <p:spPr/>
        <p:txBody>
          <a:bodyPr/>
          <a:p>
            <a:r>
              <a:t>Footer</a:t>
            </a:r>
          </a:p>
        </p:txBody>
      </p:sp>
      <p:sp>
        <p:nvSpPr>
          <p:cNvPr id="7" name="PlaceHolder 6"/>
          <p:cNvSpPr>
            <a:spLocks noGrp="1"/>
          </p:cNvSpPr>
          <p:nvPr>
            <p:ph type="sldNum" idx="16"/>
          </p:nvPr>
        </p:nvSpPr>
        <p:spPr/>
        <p:txBody>
          <a:bodyPr/>
          <a:p>
            <a:fld id="{D6F83894-8007-4C06-A1BA-5ADC8410E413}" type="slidenum">
              <a:t>&lt;#&gt;</a:t>
            </a:fld>
          </a:p>
        </p:txBody>
      </p:sp>
      <p:sp>
        <p:nvSpPr>
          <p:cNvPr id="8" name="PlaceHolder 7"/>
          <p:cNvSpPr>
            <a:spLocks noGrp="1"/>
          </p:cNvSpPr>
          <p:nvPr>
            <p:ph type="dt" idx="17"/>
          </p:nvPr>
        </p:nvSpPr>
        <p:spPr/>
        <p:txBody>
          <a:bodyPr/>
          <a:p>
            <a:r>
              <a:rPr lang="it-IT"/>
              <a:t/>
            </a: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8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9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18"/>
          </p:nvPr>
        </p:nvSpPr>
        <p:spPr/>
        <p:txBody>
          <a:bodyPr/>
          <a:p>
            <a:r>
              <a:t>Footer</a:t>
            </a:r>
          </a:p>
        </p:txBody>
      </p:sp>
      <p:sp>
        <p:nvSpPr>
          <p:cNvPr id="7" name="PlaceHolder 6"/>
          <p:cNvSpPr>
            <a:spLocks noGrp="1"/>
          </p:cNvSpPr>
          <p:nvPr>
            <p:ph type="sldNum" idx="16"/>
          </p:nvPr>
        </p:nvSpPr>
        <p:spPr/>
        <p:txBody>
          <a:bodyPr/>
          <a:p>
            <a:fld id="{9C96845B-0AC6-4C16-9C5F-919489EC5641}" type="slidenum">
              <a:t>&lt;#&gt;</a:t>
            </a:fld>
          </a:p>
        </p:txBody>
      </p:sp>
      <p:sp>
        <p:nvSpPr>
          <p:cNvPr id="8" name="PlaceHolder 7"/>
          <p:cNvSpPr>
            <a:spLocks noGrp="1"/>
          </p:cNvSpPr>
          <p:nvPr>
            <p:ph type="dt" idx="17"/>
          </p:nvPr>
        </p:nvSpPr>
        <p:spPr/>
        <p:txBody>
          <a:bodyPr/>
          <a:p>
            <a:r>
              <a:rPr lang="it-IT"/>
              <a:t/>
            </a: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9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9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18"/>
          </p:nvPr>
        </p:nvSpPr>
        <p:spPr/>
        <p:txBody>
          <a:bodyPr/>
          <a:p>
            <a:r>
              <a:t>Footer</a:t>
            </a:r>
          </a:p>
        </p:txBody>
      </p:sp>
      <p:sp>
        <p:nvSpPr>
          <p:cNvPr id="6" name="PlaceHolder 5"/>
          <p:cNvSpPr>
            <a:spLocks noGrp="1"/>
          </p:cNvSpPr>
          <p:nvPr>
            <p:ph type="sldNum" idx="16"/>
          </p:nvPr>
        </p:nvSpPr>
        <p:spPr/>
        <p:txBody>
          <a:bodyPr/>
          <a:p>
            <a:fld id="{DAD9BC9A-9220-40AF-A395-90676D3F4510}" type="slidenum">
              <a:t>&lt;#&gt;</a:t>
            </a:fld>
          </a:p>
        </p:txBody>
      </p:sp>
      <p:sp>
        <p:nvSpPr>
          <p:cNvPr id="7" name="PlaceHolder 6"/>
          <p:cNvSpPr>
            <a:spLocks noGrp="1"/>
          </p:cNvSpPr>
          <p:nvPr>
            <p:ph type="dt" idx="17"/>
          </p:nvPr>
        </p:nvSpPr>
        <p:spPr/>
        <p:txBody>
          <a:bodyPr/>
          <a:p>
            <a:r>
              <a:rPr lang="it-IT"/>
              <a:t/>
            </a: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9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9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9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9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7" name="PlaceHolder 6"/>
          <p:cNvSpPr>
            <a:spLocks noGrp="1"/>
          </p:cNvSpPr>
          <p:nvPr>
            <p:ph type="ftr" idx="18"/>
          </p:nvPr>
        </p:nvSpPr>
        <p:spPr/>
        <p:txBody>
          <a:bodyPr/>
          <a:p>
            <a:r>
              <a:t>Footer</a:t>
            </a:r>
          </a:p>
        </p:txBody>
      </p:sp>
      <p:sp>
        <p:nvSpPr>
          <p:cNvPr id="8" name="PlaceHolder 7"/>
          <p:cNvSpPr>
            <a:spLocks noGrp="1"/>
          </p:cNvSpPr>
          <p:nvPr>
            <p:ph type="sldNum" idx="16"/>
          </p:nvPr>
        </p:nvSpPr>
        <p:spPr/>
        <p:txBody>
          <a:bodyPr/>
          <a:p>
            <a:fld id="{10BCA348-A231-4C61-A2C8-8FC8D40CAD43}" type="slidenum">
              <a:t>&lt;#&gt;</a:t>
            </a:fld>
          </a:p>
        </p:txBody>
      </p:sp>
      <p:sp>
        <p:nvSpPr>
          <p:cNvPr id="9" name="PlaceHolder 8"/>
          <p:cNvSpPr>
            <a:spLocks noGrp="1"/>
          </p:cNvSpPr>
          <p:nvPr>
            <p:ph type="dt" idx="17"/>
          </p:nvPr>
        </p:nvSpPr>
        <p:spPr/>
        <p:txBody>
          <a:bodyPr/>
          <a:p>
            <a:r>
              <a:rPr lang="it-IT"/>
              <a:t/>
            </a: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0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0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0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0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0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0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9" name="PlaceHolder 8"/>
          <p:cNvSpPr>
            <a:spLocks noGrp="1"/>
          </p:cNvSpPr>
          <p:nvPr>
            <p:ph type="ftr" idx="18"/>
          </p:nvPr>
        </p:nvSpPr>
        <p:spPr/>
        <p:txBody>
          <a:bodyPr/>
          <a:p>
            <a:r>
              <a:t>Footer</a:t>
            </a:r>
          </a:p>
        </p:txBody>
      </p:sp>
      <p:sp>
        <p:nvSpPr>
          <p:cNvPr id="10" name="PlaceHolder 9"/>
          <p:cNvSpPr>
            <a:spLocks noGrp="1"/>
          </p:cNvSpPr>
          <p:nvPr>
            <p:ph type="sldNum" idx="16"/>
          </p:nvPr>
        </p:nvSpPr>
        <p:spPr/>
        <p:txBody>
          <a:bodyPr/>
          <a:p>
            <a:fld id="{A7D65B51-6734-469E-B908-D07533F831B4}" type="slidenum">
              <a:t>&lt;#&gt;</a:t>
            </a:fld>
          </a:p>
        </p:txBody>
      </p:sp>
      <p:sp>
        <p:nvSpPr>
          <p:cNvPr id="11" name="PlaceHolder 10"/>
          <p:cNvSpPr>
            <a:spLocks noGrp="1"/>
          </p:cNvSpPr>
          <p:nvPr>
            <p:ph type="dt" idx="17"/>
          </p:nvPr>
        </p:nvSpPr>
        <p:spPr/>
        <p:txBody>
          <a:bodyPr/>
          <a:p>
            <a:r>
              <a:rPr lang="it-IT"/>
              <a:t/>
            </a: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1"/>
          </p:nvPr>
        </p:nvSpPr>
        <p:spPr/>
        <p:txBody>
          <a:bodyPr/>
          <a:p>
            <a:r>
              <a:t>Footer</a:t>
            </a:r>
          </a:p>
        </p:txBody>
      </p:sp>
      <p:sp>
        <p:nvSpPr>
          <p:cNvPr id="3" name="PlaceHolder 2"/>
          <p:cNvSpPr>
            <a:spLocks noGrp="1"/>
          </p:cNvSpPr>
          <p:nvPr>
            <p:ph type="sldNum" idx="19"/>
          </p:nvPr>
        </p:nvSpPr>
        <p:spPr/>
        <p:txBody>
          <a:bodyPr/>
          <a:p>
            <a:fld id="{793465C6-F7FC-4668-A374-E906A29EA89A}" type="slidenum">
              <a:t>&lt;#&gt;</a:t>
            </a:fld>
          </a:p>
        </p:txBody>
      </p:sp>
      <p:sp>
        <p:nvSpPr>
          <p:cNvPr id="4" name="PlaceHolder 3"/>
          <p:cNvSpPr>
            <a:spLocks noGrp="1"/>
          </p:cNvSpPr>
          <p:nvPr>
            <p:ph type="dt" idx="20"/>
          </p:nvPr>
        </p:nvSpPr>
        <p:spPr/>
        <p:txBody>
          <a:bodyPr/>
          <a:p>
            <a:r>
              <a:rPr lang="it-IT"/>
              <a:t/>
            </a:r>
          </a:p>
        </p:txBody>
      </p:sp>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1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4" name="PlaceHolder 3"/>
          <p:cNvSpPr>
            <a:spLocks noGrp="1"/>
          </p:cNvSpPr>
          <p:nvPr>
            <p:ph type="ftr" idx="21"/>
          </p:nvPr>
        </p:nvSpPr>
        <p:spPr/>
        <p:txBody>
          <a:bodyPr/>
          <a:p>
            <a:r>
              <a:t>Footer</a:t>
            </a:r>
          </a:p>
        </p:txBody>
      </p:sp>
      <p:sp>
        <p:nvSpPr>
          <p:cNvPr id="5" name="PlaceHolder 4"/>
          <p:cNvSpPr>
            <a:spLocks noGrp="1"/>
          </p:cNvSpPr>
          <p:nvPr>
            <p:ph type="sldNum" idx="19"/>
          </p:nvPr>
        </p:nvSpPr>
        <p:spPr/>
        <p:txBody>
          <a:bodyPr/>
          <a:p>
            <a:fld id="{72823A51-93DE-4CB7-BDC3-3DEA3E5F24CE}" type="slidenum">
              <a:t>&lt;#&gt;</a:t>
            </a:fld>
          </a:p>
        </p:txBody>
      </p:sp>
      <p:sp>
        <p:nvSpPr>
          <p:cNvPr id="6" name="PlaceHolder 5"/>
          <p:cNvSpPr>
            <a:spLocks noGrp="1"/>
          </p:cNvSpPr>
          <p:nvPr>
            <p:ph type="dt" idx="20"/>
          </p:nvPr>
        </p:nvSpPr>
        <p:spPr/>
        <p:txBody>
          <a:bodyPr/>
          <a:p>
            <a:r>
              <a:rPr lang="it-IT"/>
              <a:t/>
            </a: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1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 name="PlaceHolder 3"/>
          <p:cNvSpPr>
            <a:spLocks noGrp="1"/>
          </p:cNvSpPr>
          <p:nvPr>
            <p:ph type="ftr" idx="21"/>
          </p:nvPr>
        </p:nvSpPr>
        <p:spPr/>
        <p:txBody>
          <a:bodyPr/>
          <a:p>
            <a:r>
              <a:t>Footer</a:t>
            </a:r>
          </a:p>
        </p:txBody>
      </p:sp>
      <p:sp>
        <p:nvSpPr>
          <p:cNvPr id="5" name="PlaceHolder 4"/>
          <p:cNvSpPr>
            <a:spLocks noGrp="1"/>
          </p:cNvSpPr>
          <p:nvPr>
            <p:ph type="sldNum" idx="19"/>
          </p:nvPr>
        </p:nvSpPr>
        <p:spPr/>
        <p:txBody>
          <a:bodyPr/>
          <a:p>
            <a:fld id="{9DF26D58-ED35-467F-946F-BB2C9623A304}" type="slidenum">
              <a:t>&lt;#&gt;</a:t>
            </a:fld>
          </a:p>
        </p:txBody>
      </p:sp>
      <p:sp>
        <p:nvSpPr>
          <p:cNvPr id="6" name="PlaceHolder 5"/>
          <p:cNvSpPr>
            <a:spLocks noGrp="1"/>
          </p:cNvSpPr>
          <p:nvPr>
            <p:ph type="dt" idx="20"/>
          </p:nvPr>
        </p:nvSpPr>
        <p:spPr/>
        <p:txBody>
          <a:bodyPr/>
          <a:p>
            <a:r>
              <a:rPr lang="it-IT"/>
              <a:t/>
            </a: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2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2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21"/>
          </p:nvPr>
        </p:nvSpPr>
        <p:spPr/>
        <p:txBody>
          <a:bodyPr/>
          <a:p>
            <a:r>
              <a:t>Footer</a:t>
            </a:r>
          </a:p>
        </p:txBody>
      </p:sp>
      <p:sp>
        <p:nvSpPr>
          <p:cNvPr id="6" name="PlaceHolder 5"/>
          <p:cNvSpPr>
            <a:spLocks noGrp="1"/>
          </p:cNvSpPr>
          <p:nvPr>
            <p:ph type="sldNum" idx="19"/>
          </p:nvPr>
        </p:nvSpPr>
        <p:spPr/>
        <p:txBody>
          <a:bodyPr/>
          <a:p>
            <a:fld id="{E2BD158A-4494-488A-90EF-EB27D1B72477}" type="slidenum">
              <a:t>&lt;#&gt;</a:t>
            </a:fld>
          </a:p>
        </p:txBody>
      </p:sp>
      <p:sp>
        <p:nvSpPr>
          <p:cNvPr id="7" name="PlaceHolder 6"/>
          <p:cNvSpPr>
            <a:spLocks noGrp="1"/>
          </p:cNvSpPr>
          <p:nvPr>
            <p:ph type="dt" idx="20"/>
          </p:nvPr>
        </p:nvSpPr>
        <p:spPr/>
        <p:txBody>
          <a:bodyPr/>
          <a:p>
            <a:r>
              <a:rPr lang="it-IT"/>
              <a:t/>
            </a: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 name="PlaceHolder 2"/>
          <p:cNvSpPr>
            <a:spLocks noGrp="1"/>
          </p:cNvSpPr>
          <p:nvPr>
            <p:ph type="ftr" idx="21"/>
          </p:nvPr>
        </p:nvSpPr>
        <p:spPr/>
        <p:txBody>
          <a:bodyPr/>
          <a:p>
            <a:r>
              <a:t>Footer</a:t>
            </a:r>
          </a:p>
        </p:txBody>
      </p:sp>
      <p:sp>
        <p:nvSpPr>
          <p:cNvPr id="4" name="PlaceHolder 3"/>
          <p:cNvSpPr>
            <a:spLocks noGrp="1"/>
          </p:cNvSpPr>
          <p:nvPr>
            <p:ph type="sldNum" idx="19"/>
          </p:nvPr>
        </p:nvSpPr>
        <p:spPr/>
        <p:txBody>
          <a:bodyPr/>
          <a:p>
            <a:fld id="{1C45F0EE-1FCF-47DB-AC25-F4E1893152C3}" type="slidenum">
              <a:t>&lt;#&gt;</a:t>
            </a:fld>
          </a:p>
        </p:txBody>
      </p:sp>
      <p:sp>
        <p:nvSpPr>
          <p:cNvPr id="5" name="PlaceHolder 4"/>
          <p:cNvSpPr>
            <a:spLocks noGrp="1"/>
          </p:cNvSpPr>
          <p:nvPr>
            <p:ph type="dt" idx="20"/>
          </p:nvPr>
        </p:nvSpPr>
        <p:spPr/>
        <p:txBody>
          <a:bodyPr/>
          <a:p>
            <a:r>
              <a:rPr lang="it-IT"/>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2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2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2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3" name="PlaceHolder 2"/>
          <p:cNvSpPr>
            <a:spLocks noGrp="1"/>
          </p:cNvSpPr>
          <p:nvPr>
            <p:ph type="ftr" idx="21"/>
          </p:nvPr>
        </p:nvSpPr>
        <p:spPr/>
        <p:txBody>
          <a:bodyPr/>
          <a:p>
            <a:r>
              <a:t>Footer</a:t>
            </a:r>
          </a:p>
        </p:txBody>
      </p:sp>
      <p:sp>
        <p:nvSpPr>
          <p:cNvPr id="4" name="PlaceHolder 3"/>
          <p:cNvSpPr>
            <a:spLocks noGrp="1"/>
          </p:cNvSpPr>
          <p:nvPr>
            <p:ph type="sldNum" idx="19"/>
          </p:nvPr>
        </p:nvSpPr>
        <p:spPr/>
        <p:txBody>
          <a:bodyPr/>
          <a:p>
            <a:fld id="{837894A0-FD59-4C38-BE3C-A3C61AFCE094}" type="slidenum">
              <a:t>&lt;#&gt;</a:t>
            </a:fld>
          </a:p>
        </p:txBody>
      </p:sp>
      <p:sp>
        <p:nvSpPr>
          <p:cNvPr id="5" name="PlaceHolder 4"/>
          <p:cNvSpPr>
            <a:spLocks noGrp="1"/>
          </p:cNvSpPr>
          <p:nvPr>
            <p:ph type="dt" idx="20"/>
          </p:nvPr>
        </p:nvSpPr>
        <p:spPr/>
        <p:txBody>
          <a:bodyPr/>
          <a:p>
            <a:r>
              <a:rPr lang="it-IT"/>
              <a:t/>
            </a: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2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2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2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21"/>
          </p:nvPr>
        </p:nvSpPr>
        <p:spPr/>
        <p:txBody>
          <a:bodyPr/>
          <a:p>
            <a:r>
              <a:t>Footer</a:t>
            </a:r>
          </a:p>
        </p:txBody>
      </p:sp>
      <p:sp>
        <p:nvSpPr>
          <p:cNvPr id="7" name="PlaceHolder 6"/>
          <p:cNvSpPr>
            <a:spLocks noGrp="1"/>
          </p:cNvSpPr>
          <p:nvPr>
            <p:ph type="sldNum" idx="19"/>
          </p:nvPr>
        </p:nvSpPr>
        <p:spPr/>
        <p:txBody>
          <a:bodyPr/>
          <a:p>
            <a:fld id="{5DD67C9A-8346-49B9-B938-E7DA51F02A1E}" type="slidenum">
              <a:t>&lt;#&gt;</a:t>
            </a:fld>
          </a:p>
        </p:txBody>
      </p:sp>
      <p:sp>
        <p:nvSpPr>
          <p:cNvPr id="8" name="PlaceHolder 7"/>
          <p:cNvSpPr>
            <a:spLocks noGrp="1"/>
          </p:cNvSpPr>
          <p:nvPr>
            <p:ph type="dt" idx="20"/>
          </p:nvPr>
        </p:nvSpPr>
        <p:spPr/>
        <p:txBody>
          <a:bodyPr/>
          <a:p>
            <a:r>
              <a:rPr lang="it-IT"/>
              <a:t/>
            </a: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3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3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3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21"/>
          </p:nvPr>
        </p:nvSpPr>
        <p:spPr/>
        <p:txBody>
          <a:bodyPr/>
          <a:p>
            <a:r>
              <a:t>Footer</a:t>
            </a:r>
          </a:p>
        </p:txBody>
      </p:sp>
      <p:sp>
        <p:nvSpPr>
          <p:cNvPr id="7" name="PlaceHolder 6"/>
          <p:cNvSpPr>
            <a:spLocks noGrp="1"/>
          </p:cNvSpPr>
          <p:nvPr>
            <p:ph type="sldNum" idx="19"/>
          </p:nvPr>
        </p:nvSpPr>
        <p:spPr/>
        <p:txBody>
          <a:bodyPr/>
          <a:p>
            <a:fld id="{E3D0F6C2-453A-4373-895A-7037F931B863}" type="slidenum">
              <a:t>&lt;#&gt;</a:t>
            </a:fld>
          </a:p>
        </p:txBody>
      </p:sp>
      <p:sp>
        <p:nvSpPr>
          <p:cNvPr id="8" name="PlaceHolder 7"/>
          <p:cNvSpPr>
            <a:spLocks noGrp="1"/>
          </p:cNvSpPr>
          <p:nvPr>
            <p:ph type="dt" idx="20"/>
          </p:nvPr>
        </p:nvSpPr>
        <p:spPr/>
        <p:txBody>
          <a:bodyPr/>
          <a:p>
            <a:r>
              <a:rPr lang="it-IT"/>
              <a:t/>
            </a: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3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6" name="PlaceHolder 5"/>
          <p:cNvSpPr>
            <a:spLocks noGrp="1"/>
          </p:cNvSpPr>
          <p:nvPr>
            <p:ph type="ftr" idx="21"/>
          </p:nvPr>
        </p:nvSpPr>
        <p:spPr/>
        <p:txBody>
          <a:bodyPr/>
          <a:p>
            <a:r>
              <a:t>Footer</a:t>
            </a:r>
          </a:p>
        </p:txBody>
      </p:sp>
      <p:sp>
        <p:nvSpPr>
          <p:cNvPr id="7" name="PlaceHolder 6"/>
          <p:cNvSpPr>
            <a:spLocks noGrp="1"/>
          </p:cNvSpPr>
          <p:nvPr>
            <p:ph type="sldNum" idx="19"/>
          </p:nvPr>
        </p:nvSpPr>
        <p:spPr/>
        <p:txBody>
          <a:bodyPr/>
          <a:p>
            <a:fld id="{50081655-411E-4766-8F2D-5C7892DA8D76}" type="slidenum">
              <a:t>&lt;#&gt;</a:t>
            </a:fld>
          </a:p>
        </p:txBody>
      </p:sp>
      <p:sp>
        <p:nvSpPr>
          <p:cNvPr id="8" name="PlaceHolder 7"/>
          <p:cNvSpPr>
            <a:spLocks noGrp="1"/>
          </p:cNvSpPr>
          <p:nvPr>
            <p:ph type="dt" idx="20"/>
          </p:nvPr>
        </p:nvSpPr>
        <p:spPr/>
        <p:txBody>
          <a:bodyPr/>
          <a:p>
            <a:r>
              <a:rPr lang="it-IT"/>
              <a:t/>
            </a: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3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3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5" name="PlaceHolder 4"/>
          <p:cNvSpPr>
            <a:spLocks noGrp="1"/>
          </p:cNvSpPr>
          <p:nvPr>
            <p:ph type="ftr" idx="21"/>
          </p:nvPr>
        </p:nvSpPr>
        <p:spPr/>
        <p:txBody>
          <a:bodyPr/>
          <a:p>
            <a:r>
              <a:t>Footer</a:t>
            </a:r>
          </a:p>
        </p:txBody>
      </p:sp>
      <p:sp>
        <p:nvSpPr>
          <p:cNvPr id="6" name="PlaceHolder 5"/>
          <p:cNvSpPr>
            <a:spLocks noGrp="1"/>
          </p:cNvSpPr>
          <p:nvPr>
            <p:ph type="sldNum" idx="19"/>
          </p:nvPr>
        </p:nvSpPr>
        <p:spPr/>
        <p:txBody>
          <a:bodyPr/>
          <a:p>
            <a:fld id="{0E0B2CEA-F052-496F-AE7F-71C0C468E5F0}" type="slidenum">
              <a:t>&lt;#&gt;</a:t>
            </a:fld>
          </a:p>
        </p:txBody>
      </p:sp>
      <p:sp>
        <p:nvSpPr>
          <p:cNvPr id="7" name="PlaceHolder 6"/>
          <p:cNvSpPr>
            <a:spLocks noGrp="1"/>
          </p:cNvSpPr>
          <p:nvPr>
            <p:ph type="dt" idx="20"/>
          </p:nvPr>
        </p:nvSpPr>
        <p:spPr/>
        <p:txBody>
          <a:bodyPr/>
          <a:p>
            <a:r>
              <a:rPr lang="it-IT"/>
              <a:t/>
            </a: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4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4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4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4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4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7" name="PlaceHolder 6"/>
          <p:cNvSpPr>
            <a:spLocks noGrp="1"/>
          </p:cNvSpPr>
          <p:nvPr>
            <p:ph type="ftr" idx="21"/>
          </p:nvPr>
        </p:nvSpPr>
        <p:spPr/>
        <p:txBody>
          <a:bodyPr/>
          <a:p>
            <a:r>
              <a:t>Footer</a:t>
            </a:r>
          </a:p>
        </p:txBody>
      </p:sp>
      <p:sp>
        <p:nvSpPr>
          <p:cNvPr id="8" name="PlaceHolder 7"/>
          <p:cNvSpPr>
            <a:spLocks noGrp="1"/>
          </p:cNvSpPr>
          <p:nvPr>
            <p:ph type="sldNum" idx="19"/>
          </p:nvPr>
        </p:nvSpPr>
        <p:spPr/>
        <p:txBody>
          <a:bodyPr/>
          <a:p>
            <a:fld id="{1798D104-A7D1-4E5D-B75B-F74B33CB8F2E}" type="slidenum">
              <a:t>&lt;#&gt;</a:t>
            </a:fld>
          </a:p>
        </p:txBody>
      </p:sp>
      <p:sp>
        <p:nvSpPr>
          <p:cNvPr id="9" name="PlaceHolder 8"/>
          <p:cNvSpPr>
            <a:spLocks noGrp="1"/>
          </p:cNvSpPr>
          <p:nvPr>
            <p:ph type="dt" idx="20"/>
          </p:nvPr>
        </p:nvSpPr>
        <p:spPr/>
        <p:txBody>
          <a:bodyPr/>
          <a:p>
            <a:r>
              <a:rPr lang="it-IT"/>
              <a:t/>
            </a: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4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4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4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4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5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35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9" name="PlaceHolder 8"/>
          <p:cNvSpPr>
            <a:spLocks noGrp="1"/>
          </p:cNvSpPr>
          <p:nvPr>
            <p:ph type="ftr" idx="21"/>
          </p:nvPr>
        </p:nvSpPr>
        <p:spPr/>
        <p:txBody>
          <a:bodyPr/>
          <a:p>
            <a:r>
              <a:t>Footer</a:t>
            </a:r>
          </a:p>
        </p:txBody>
      </p:sp>
      <p:sp>
        <p:nvSpPr>
          <p:cNvPr id="10" name="PlaceHolder 9"/>
          <p:cNvSpPr>
            <a:spLocks noGrp="1"/>
          </p:cNvSpPr>
          <p:nvPr>
            <p:ph type="sldNum" idx="19"/>
          </p:nvPr>
        </p:nvSpPr>
        <p:spPr/>
        <p:txBody>
          <a:bodyPr/>
          <a:p>
            <a:fld id="{039E717D-A8C3-434B-88F5-0E5D6BF46B2D}" type="slidenum">
              <a:t>&lt;#&gt;</a:t>
            </a:fld>
          </a:p>
        </p:txBody>
      </p:sp>
      <p:sp>
        <p:nvSpPr>
          <p:cNvPr id="11" name="PlaceHolder 10"/>
          <p:cNvSpPr>
            <a:spLocks noGrp="1"/>
          </p:cNvSpPr>
          <p:nvPr>
            <p:ph type="dt" idx="20"/>
          </p:nvPr>
        </p:nvSpPr>
        <p:spPr/>
        <p:txBody>
          <a:bodyPr/>
          <a:p>
            <a:r>
              <a:rPr lang="it-IT"/>
              <a:t/>
            </a: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4"/>
          </p:nvPr>
        </p:nvSpPr>
        <p:spPr/>
        <p:txBody>
          <a:bodyPr/>
          <a:p>
            <a:r>
              <a:t>Footer</a:t>
            </a:r>
          </a:p>
        </p:txBody>
      </p:sp>
      <p:sp>
        <p:nvSpPr>
          <p:cNvPr id="3" name="PlaceHolder 2"/>
          <p:cNvSpPr>
            <a:spLocks noGrp="1"/>
          </p:cNvSpPr>
          <p:nvPr>
            <p:ph type="sldNum" idx="22"/>
          </p:nvPr>
        </p:nvSpPr>
        <p:spPr/>
        <p:txBody>
          <a:bodyPr/>
          <a:p>
            <a:fld id="{E352B2D9-EDCD-418B-8D94-96719A12B24A}" type="slidenum">
              <a:t>&lt;#&gt;</a:t>
            </a:fld>
          </a:p>
        </p:txBody>
      </p:sp>
      <p:sp>
        <p:nvSpPr>
          <p:cNvPr id="4" name="PlaceHolder 3"/>
          <p:cNvSpPr>
            <a:spLocks noGrp="1"/>
          </p:cNvSpPr>
          <p:nvPr>
            <p:ph type="dt" idx="23"/>
          </p:nvPr>
        </p:nvSpPr>
        <p:spPr/>
        <p:txBody>
          <a:bodyPr/>
          <a:p>
            <a:r>
              <a:rPr lang="it-IT"/>
              <a:t/>
            </a:r>
          </a:p>
        </p:txBody>
      </p:sp>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6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6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4" name="PlaceHolder 3"/>
          <p:cNvSpPr>
            <a:spLocks noGrp="1"/>
          </p:cNvSpPr>
          <p:nvPr>
            <p:ph type="ftr" idx="24"/>
          </p:nvPr>
        </p:nvSpPr>
        <p:spPr/>
        <p:txBody>
          <a:bodyPr/>
          <a:p>
            <a:r>
              <a:t>Footer</a:t>
            </a:r>
          </a:p>
        </p:txBody>
      </p:sp>
      <p:sp>
        <p:nvSpPr>
          <p:cNvPr id="5" name="PlaceHolder 4"/>
          <p:cNvSpPr>
            <a:spLocks noGrp="1"/>
          </p:cNvSpPr>
          <p:nvPr>
            <p:ph type="sldNum" idx="22"/>
          </p:nvPr>
        </p:nvSpPr>
        <p:spPr/>
        <p:txBody>
          <a:bodyPr/>
          <a:p>
            <a:fld id="{7BA35750-FC67-43E6-A479-AC200DA72EE8}" type="slidenum">
              <a:t>&lt;#&gt;</a:t>
            </a:fld>
          </a:p>
        </p:txBody>
      </p:sp>
      <p:sp>
        <p:nvSpPr>
          <p:cNvPr id="6" name="PlaceHolder 5"/>
          <p:cNvSpPr>
            <a:spLocks noGrp="1"/>
          </p:cNvSpPr>
          <p:nvPr>
            <p:ph type="dt" idx="23"/>
          </p:nvPr>
        </p:nvSpPr>
        <p:spPr/>
        <p:txBody>
          <a:bodyPr/>
          <a:p>
            <a:r>
              <a:rPr lang="it-IT"/>
              <a:t/>
            </a: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6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it-IT" sz="1800" spc="-1" strike="noStrike">
              <a:solidFill>
                <a:srgbClr val="000000"/>
              </a:solidFill>
              <a:latin typeface="Calibri"/>
            </a:endParaRPr>
          </a:p>
        </p:txBody>
      </p:sp>
      <p:sp>
        <p:nvSpPr>
          <p:cNvPr id="36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a:lnSpc>
                <a:spcPct val="90000"/>
              </a:lnSpc>
              <a:spcBef>
                <a:spcPts val="1417"/>
              </a:spcBef>
              <a:buNone/>
            </a:pPr>
            <a:endParaRPr b="0" lang="it-IT" sz="2800" spc="-1" strike="noStrike">
              <a:solidFill>
                <a:srgbClr val="000000"/>
              </a:solidFill>
              <a:latin typeface="Calibri"/>
            </a:endParaRPr>
          </a:p>
        </p:txBody>
      </p:sp>
      <p:sp>
        <p:nvSpPr>
          <p:cNvPr id="4" name="PlaceHolder 3"/>
          <p:cNvSpPr>
            <a:spLocks noGrp="1"/>
          </p:cNvSpPr>
          <p:nvPr>
            <p:ph type="ftr" idx="24"/>
          </p:nvPr>
        </p:nvSpPr>
        <p:spPr/>
        <p:txBody>
          <a:bodyPr/>
          <a:p>
            <a:r>
              <a:t>Footer</a:t>
            </a:r>
          </a:p>
        </p:txBody>
      </p:sp>
      <p:sp>
        <p:nvSpPr>
          <p:cNvPr id="5" name="PlaceHolder 4"/>
          <p:cNvSpPr>
            <a:spLocks noGrp="1"/>
          </p:cNvSpPr>
          <p:nvPr>
            <p:ph type="sldNum" idx="22"/>
          </p:nvPr>
        </p:nvSpPr>
        <p:spPr/>
        <p:txBody>
          <a:bodyPr/>
          <a:p>
            <a:fld id="{69AA561A-2E15-45E0-874B-832CC24CB797}" type="slidenum">
              <a:t>&lt;#&gt;</a:t>
            </a:fld>
          </a:p>
        </p:txBody>
      </p:sp>
      <p:sp>
        <p:nvSpPr>
          <p:cNvPr id="6" name="PlaceHolder 5"/>
          <p:cNvSpPr>
            <a:spLocks noGrp="1"/>
          </p:cNvSpPr>
          <p:nvPr>
            <p:ph type="dt" idx="23"/>
          </p:nvPr>
        </p:nvSpPr>
        <p:spPr/>
        <p:txBody>
          <a:bodyPr/>
          <a:p>
            <a:r>
              <a:rPr lang="it-IT"/>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7.jpeg"/><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 Id="rId11" Type="http://schemas.openxmlformats.org/officeDocument/2006/relationships/slideLayout" Target="../slideLayouts/slideLayout117.xml"/><Relationship Id="rId12" Type="http://schemas.openxmlformats.org/officeDocument/2006/relationships/slideLayout" Target="../slideLayouts/slideLayout118.xml"/><Relationship Id="rId13" Type="http://schemas.openxmlformats.org/officeDocument/2006/relationships/slideLayout" Target="../slideLayouts/slideLayout119.xml"/><Relationship Id="rId14"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 Id="rId11" Type="http://schemas.openxmlformats.org/officeDocument/2006/relationships/slideLayout" Target="../slideLayouts/slideLayout142.xml"/><Relationship Id="rId12" Type="http://schemas.openxmlformats.org/officeDocument/2006/relationships/slideLayout" Target="../slideLayouts/slideLayout143.xml"/><Relationship Id="rId13" Type="http://schemas.openxmlformats.org/officeDocument/2006/relationships/slideLayout" Target="../slideLayouts/slideLayout144.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image" Target="../media/image8.jpeg"/><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 Id="rId11" Type="http://schemas.openxmlformats.org/officeDocument/2006/relationships/slideLayout" Target="../slideLayouts/slideLayout153.xml"/><Relationship Id="rId12" Type="http://schemas.openxmlformats.org/officeDocument/2006/relationships/slideLayout" Target="../slideLayouts/slideLayout154.xml"/><Relationship Id="rId13" Type="http://schemas.openxmlformats.org/officeDocument/2006/relationships/slideLayout" Target="../slideLayouts/slideLayout155.xml"/><Relationship Id="rId14" Type="http://schemas.openxmlformats.org/officeDocument/2006/relationships/slideLayout" Target="../slideLayouts/slideLayout156.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2.jpe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3.jpe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4.jpe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5.jpeg"/><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6.jpeg"/><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0bbb"/>
        </a:solidFill>
      </p:bgPr>
    </p:bg>
    <p:spTree>
      <p:nvGrpSpPr>
        <p:cNvPr id="1" name=""/>
        <p:cNvGrpSpPr/>
        <p:nvPr/>
      </p:nvGrpSpPr>
      <p:grpSpPr>
        <a:xfrm>
          <a:off x="0" y="0"/>
          <a:ext cx="0" cy="0"/>
          <a:chOff x="0" y="0"/>
          <a:chExt cx="0" cy="0"/>
        </a:xfrm>
      </p:grpSpPr>
      <p:sp>
        <p:nvSpPr>
          <p:cNvPr id="0" name="Rettangolo 2"/>
          <p:cNvSpPr/>
          <p:nvPr/>
        </p:nvSpPr>
        <p:spPr>
          <a:xfrm>
            <a:off x="129600" y="128160"/>
            <a:ext cx="11932560" cy="6601680"/>
          </a:xfrm>
          <a:prstGeom prst="rect">
            <a:avLst/>
          </a:prstGeom>
          <a:blipFill rotWithShape="0">
            <a:blip r:embed="rId2"/>
            <a:srcRect/>
            <a:stretch/>
          </a:blipFill>
          <a:ln w="12700">
            <a:noFill/>
          </a:ln>
        </p:spPr>
        <p:style>
          <a:lnRef idx="0"/>
          <a:fillRef idx="0"/>
          <a:effectRef idx="0"/>
          <a:fontRef idx="minor"/>
        </p:style>
      </p:sp>
      <p:sp>
        <p:nvSpPr>
          <p:cNvPr id="1" name="Rettangolo 11"/>
          <p:cNvSpPr/>
          <p:nvPr/>
        </p:nvSpPr>
        <p:spPr>
          <a:xfrm>
            <a:off x="129600" y="128160"/>
            <a:ext cx="11932560" cy="6601680"/>
          </a:xfrm>
          <a:prstGeom prst="rect">
            <a:avLst/>
          </a:prstGeom>
          <a:gradFill rotWithShape="0">
            <a:gsLst>
              <a:gs pos="0">
                <a:srgbClr val="ed7d31">
                  <a:alpha val="70196"/>
                </a:srgbClr>
              </a:gs>
              <a:gs pos="100000">
                <a:srgbClr val="a5a5a5">
                  <a:alpha val="70196"/>
                </a:srgbClr>
              </a:gs>
            </a:gsLst>
            <a:lin ang="0"/>
          </a:gradFill>
          <a:ln w="12700">
            <a:noFill/>
          </a:ln>
        </p:spPr>
        <p:style>
          <a:lnRef idx="0"/>
          <a:fillRef idx="0"/>
          <a:effectRef idx="0"/>
          <a:fontRef idx="minor"/>
        </p:style>
      </p:sp>
      <p:sp>
        <p:nvSpPr>
          <p:cNvPr id="2" name="PlaceHolder 1"/>
          <p:cNvSpPr>
            <a:spLocks noGrp="1"/>
          </p:cNvSpPr>
          <p:nvPr>
            <p:ph type="body"/>
          </p:nvPr>
        </p:nvSpPr>
        <p:spPr>
          <a:xfrm>
            <a:off x="3912120" y="1680120"/>
            <a:ext cx="4367160" cy="324000"/>
          </a:xfrm>
          <a:prstGeom prst="rect">
            <a:avLst/>
          </a:prstGeom>
          <a:noFill/>
          <a:ln w="0">
            <a:noFill/>
          </a:ln>
        </p:spPr>
        <p:txBody>
          <a:bodyPr anchor="t">
            <a:noAutofit/>
          </a:bodyPr>
          <a:p>
            <a:pPr algn="ctr">
              <a:lnSpc>
                <a:spcPct val="90000"/>
              </a:lnSpc>
              <a:spcBef>
                <a:spcPts val="1001"/>
              </a:spcBef>
              <a:buNone/>
              <a:tabLst>
                <a:tab algn="l" pos="0"/>
              </a:tabLst>
            </a:pPr>
            <a:r>
              <a:rPr b="1" lang="it-IT" sz="2000" spc="-1" strike="noStrike">
                <a:solidFill>
                  <a:srgbClr val="ffffff"/>
                </a:solidFill>
                <a:latin typeface="Calibri"/>
              </a:rPr>
              <a:t>20XX</a:t>
            </a:r>
            <a:endParaRPr b="0" lang="it-IT" sz="2000" spc="-1" strike="noStrike">
              <a:solidFill>
                <a:srgbClr val="000000"/>
              </a:solidFill>
              <a:latin typeface="Calibri"/>
            </a:endParaRPr>
          </a:p>
        </p:txBody>
      </p:sp>
      <p:sp>
        <p:nvSpPr>
          <p:cNvPr id="3" name="PlaceHolder 2"/>
          <p:cNvSpPr>
            <a:spLocks noGrp="1"/>
          </p:cNvSpPr>
          <p:nvPr>
            <p:ph type="title"/>
          </p:nvPr>
        </p:nvSpPr>
        <p:spPr>
          <a:xfrm>
            <a:off x="1037160" y="2107440"/>
            <a:ext cx="10117440" cy="2280960"/>
          </a:xfrm>
          <a:prstGeom prst="rect">
            <a:avLst/>
          </a:prstGeom>
          <a:noFill/>
          <a:ln w="0">
            <a:noFill/>
          </a:ln>
        </p:spPr>
        <p:txBody>
          <a:bodyPr anchor="ctr">
            <a:noAutofit/>
          </a:bodyPr>
          <a:p>
            <a:pPr algn="ctr">
              <a:lnSpc>
                <a:spcPct val="90000"/>
              </a:lnSpc>
              <a:buNone/>
            </a:pPr>
            <a:r>
              <a:rPr b="0" lang="it-IT" sz="8000" spc="-1" strike="noStrike">
                <a:solidFill>
                  <a:srgbClr val="ffffff"/>
                </a:solidFill>
                <a:latin typeface="Calibri Light"/>
              </a:rPr>
              <a:t>TITOLO</a:t>
            </a:r>
            <a:br>
              <a:rPr sz="8000"/>
            </a:br>
            <a:r>
              <a:rPr b="0" lang="it-IT" sz="8000" spc="-1" strike="noStrike">
                <a:solidFill>
                  <a:srgbClr val="ffffff"/>
                </a:solidFill>
                <a:latin typeface="Calibri Light"/>
              </a:rPr>
              <a:t>PRESENTAZIONE</a:t>
            </a:r>
            <a:endParaRPr b="0" lang="it-IT" sz="8000" spc="-1" strike="noStrike">
              <a:solidFill>
                <a:srgbClr val="000000"/>
              </a:solidFill>
              <a:latin typeface="Calibri"/>
            </a:endParaRPr>
          </a:p>
        </p:txBody>
      </p:sp>
      <p:sp>
        <p:nvSpPr>
          <p:cNvPr id="4" name="PlaceHolder 3"/>
          <p:cNvSpPr>
            <a:spLocks noGrp="1"/>
          </p:cNvSpPr>
          <p:nvPr>
            <p:ph type="body"/>
          </p:nvPr>
        </p:nvSpPr>
        <p:spPr>
          <a:xfrm>
            <a:off x="3912120" y="1333800"/>
            <a:ext cx="4367160" cy="324000"/>
          </a:xfrm>
          <a:prstGeom prst="rect">
            <a:avLst/>
          </a:prstGeom>
          <a:noFill/>
          <a:ln w="0">
            <a:noFill/>
          </a:ln>
        </p:spPr>
        <p:txBody>
          <a:bodyPr anchor="t">
            <a:noAutofit/>
          </a:bodyPr>
          <a:p>
            <a:pPr algn="ctr">
              <a:lnSpc>
                <a:spcPct val="90000"/>
              </a:lnSpc>
              <a:spcBef>
                <a:spcPts val="1001"/>
              </a:spcBef>
              <a:buNone/>
              <a:tabLst>
                <a:tab algn="l" pos="0"/>
              </a:tabLst>
            </a:pPr>
            <a:r>
              <a:rPr b="0" lang="it-IT" sz="2300" spc="-1" strike="noStrike">
                <a:solidFill>
                  <a:srgbClr val="e7e6e6"/>
                </a:solidFill>
                <a:latin typeface="Calibri"/>
              </a:rPr>
              <a:t>Mese</a:t>
            </a:r>
            <a:endParaRPr b="0" lang="it-IT" sz="2300" spc="-1" strike="noStrike">
              <a:solidFill>
                <a:srgbClr val="000000"/>
              </a:solidFill>
              <a:latin typeface="Calibri"/>
            </a:endParaRPr>
          </a:p>
        </p:txBody>
      </p:sp>
      <p:sp>
        <p:nvSpPr>
          <p:cNvPr id="5" name="PlaceHolder 4"/>
          <p:cNvSpPr>
            <a:spLocks noGrp="1"/>
          </p:cNvSpPr>
          <p:nvPr>
            <p:ph type="body"/>
          </p:nvPr>
        </p:nvSpPr>
        <p:spPr>
          <a:xfrm>
            <a:off x="1050840" y="4719960"/>
            <a:ext cx="10090080" cy="1101600"/>
          </a:xfrm>
          <a:prstGeom prst="rect">
            <a:avLst/>
          </a:prstGeom>
          <a:noFill/>
          <a:ln w="0">
            <a:noFill/>
          </a:ln>
        </p:spPr>
        <p:txBody>
          <a:bodyPr anchor="t">
            <a:noAutofit/>
          </a:bodyPr>
          <a:p>
            <a:pPr algn="ctr">
              <a:lnSpc>
                <a:spcPct val="90000"/>
              </a:lnSpc>
              <a:spcBef>
                <a:spcPts val="1001"/>
              </a:spcBef>
              <a:buNone/>
              <a:tabLst>
                <a:tab algn="l" pos="0"/>
              </a:tabLst>
            </a:pPr>
            <a:r>
              <a:rPr b="0" lang="it-IT" sz="3500" spc="-1" strike="noStrike">
                <a:solidFill>
                  <a:srgbClr val="e7e6e6"/>
                </a:solidFill>
                <a:latin typeface="Calibri"/>
              </a:rPr>
              <a:t>Slogan</a:t>
            </a:r>
            <a:br>
              <a:rPr sz="3500"/>
            </a:br>
            <a:r>
              <a:rPr b="0" lang="it-IT" sz="3500" spc="-1" strike="noStrike">
                <a:solidFill>
                  <a:srgbClr val="e7e6e6"/>
                </a:solidFill>
                <a:latin typeface="Calibri"/>
              </a:rPr>
              <a:t>presentazione</a:t>
            </a:r>
            <a:endParaRPr b="0" lang="it-IT" sz="3500" spc="-1" strike="noStrike">
              <a:solidFill>
                <a:srgbClr val="000000"/>
              </a:solidFill>
              <a:latin typeface="Calibri"/>
            </a:endParaRPr>
          </a:p>
        </p:txBody>
      </p:sp>
      <p:sp>
        <p:nvSpPr>
          <p:cNvPr id="6" name="Rettangolo 4"/>
          <p:cNvSpPr/>
          <p:nvPr/>
        </p:nvSpPr>
        <p:spPr>
          <a:xfrm>
            <a:off x="4879800" y="4453560"/>
            <a:ext cx="2431800" cy="63720"/>
          </a:xfrm>
          <a:prstGeom prst="rect">
            <a:avLst/>
          </a:prstGeom>
          <a:solidFill>
            <a:schemeClr val="bg2"/>
          </a:solidFill>
          <a:ln w="12700">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7" name="Rettangolo 9"/>
          <p:cNvSpPr/>
          <p:nvPr/>
        </p:nvSpPr>
        <p:spPr>
          <a:xfrm>
            <a:off x="129600" y="128160"/>
            <a:ext cx="11932560" cy="6601680"/>
          </a:xfrm>
          <a:prstGeom prst="rect">
            <a:avLst/>
          </a:prstGeom>
          <a:blipFill rotWithShape="0">
            <a:blip r:embed="rId2"/>
            <a:srcRect/>
            <a:stretch/>
          </a:blipFill>
          <a:ln w="12700">
            <a:noFill/>
          </a:ln>
        </p:spPr>
        <p:style>
          <a:lnRef idx="0"/>
          <a:fillRef idx="0"/>
          <a:effectRef idx="0"/>
          <a:fontRef idx="minor"/>
        </p:style>
      </p:sp>
      <p:sp>
        <p:nvSpPr>
          <p:cNvPr id="398" name="Rettangolo 5"/>
          <p:cNvSpPr/>
          <p:nvPr/>
        </p:nvSpPr>
        <p:spPr>
          <a:xfrm>
            <a:off x="129600" y="128160"/>
            <a:ext cx="11932560" cy="3318840"/>
          </a:xfrm>
          <a:prstGeom prst="rect">
            <a:avLst/>
          </a:prstGeom>
          <a:gradFill rotWithShape="0">
            <a:gsLst>
              <a:gs pos="0">
                <a:srgbClr val="004cb9">
                  <a:alpha val="80000"/>
                </a:srgbClr>
              </a:gs>
              <a:gs pos="100000">
                <a:srgbClr val="005500">
                  <a:alpha val="80000"/>
                </a:srgbClr>
              </a:gs>
            </a:gsLst>
            <a:lin ang="1680000"/>
          </a:gradFill>
          <a:ln w="12700">
            <a:noFill/>
          </a:ln>
        </p:spPr>
        <p:style>
          <a:lnRef idx="0"/>
          <a:fillRef idx="0"/>
          <a:effectRef idx="0"/>
          <a:fontRef idx="minor"/>
        </p:style>
      </p:sp>
      <p:sp>
        <p:nvSpPr>
          <p:cNvPr id="399" name="PlaceHolder 1"/>
          <p:cNvSpPr>
            <a:spLocks noGrp="1"/>
          </p:cNvSpPr>
          <p:nvPr>
            <p:ph type="title"/>
          </p:nvPr>
        </p:nvSpPr>
        <p:spPr>
          <a:xfrm>
            <a:off x="841320" y="1093320"/>
            <a:ext cx="5320080" cy="782280"/>
          </a:xfrm>
          <a:prstGeom prst="rect">
            <a:avLst/>
          </a:prstGeom>
          <a:noFill/>
          <a:ln w="0">
            <a:noFill/>
          </a:ln>
        </p:spPr>
        <p:txBody>
          <a:bodyPr anchor="ctr">
            <a:noAutofit/>
          </a:bodyPr>
          <a:p>
            <a:pPr>
              <a:lnSpc>
                <a:spcPct val="90000"/>
              </a:lnSpc>
              <a:buNone/>
            </a:pPr>
            <a:r>
              <a:rPr b="0" lang="it-IT" sz="5000" spc="-1" strike="noStrike">
                <a:solidFill>
                  <a:srgbClr val="ffffff"/>
                </a:solidFill>
                <a:latin typeface="Gill Sans MT"/>
              </a:rPr>
              <a:t>LAYOUT TESTO 2</a:t>
            </a:r>
            <a:endParaRPr b="0" lang="it-IT" sz="5000" spc="-1" strike="noStrike">
              <a:solidFill>
                <a:srgbClr val="000000"/>
              </a:solidFill>
              <a:latin typeface="Franklin Gothic Book"/>
            </a:endParaRPr>
          </a:p>
        </p:txBody>
      </p:sp>
      <p:sp>
        <p:nvSpPr>
          <p:cNvPr id="400" name="PlaceHolder 2"/>
          <p:cNvSpPr>
            <a:spLocks noGrp="1"/>
          </p:cNvSpPr>
          <p:nvPr>
            <p:ph type="sldNum" idx="25"/>
          </p:nvPr>
        </p:nvSpPr>
        <p:spPr>
          <a:xfrm>
            <a:off x="5821200" y="6118560"/>
            <a:ext cx="549000" cy="364680"/>
          </a:xfrm>
          <a:prstGeom prst="rect">
            <a:avLst/>
          </a:prstGeom>
          <a:noFill/>
          <a:ln w="0">
            <a:noFill/>
          </a:ln>
        </p:spPr>
        <p:txBody>
          <a:bodyPr anchor="ctr">
            <a:noAutofit/>
          </a:bodyPr>
          <a:lstStyle>
            <a:lvl1pPr algn="ctr">
              <a:lnSpc>
                <a:spcPct val="100000"/>
              </a:lnSpc>
              <a:buNone/>
              <a:defRPr b="1" lang="it-IT" sz="1600" spc="-1" strike="noStrike">
                <a:solidFill>
                  <a:srgbClr val="ffffff"/>
                </a:solidFill>
                <a:latin typeface="Franklin Gothic Book"/>
              </a:defRPr>
            </a:lvl1pPr>
          </a:lstStyle>
          <a:p>
            <a:pPr algn="ctr">
              <a:lnSpc>
                <a:spcPct val="100000"/>
              </a:lnSpc>
              <a:buNone/>
            </a:pPr>
            <a:fld id="{24320643-3D29-4051-A354-D3FBAAB85EA1}" type="slidenum">
              <a:rPr b="1" lang="it-IT" sz="1600" spc="-1" strike="noStrike">
                <a:solidFill>
                  <a:srgbClr val="ffffff"/>
                </a:solidFill>
                <a:latin typeface="Franklin Gothic Book"/>
              </a:rPr>
              <a:t>&lt;numero&gt;</a:t>
            </a:fld>
            <a:endParaRPr b="0" lang="it-IT" sz="1600" spc="-1" strike="noStrike">
              <a:latin typeface="Times New Roman"/>
            </a:endParaRPr>
          </a:p>
        </p:txBody>
      </p:sp>
      <p:sp>
        <p:nvSpPr>
          <p:cNvPr id="401" name="PlaceHolder 3"/>
          <p:cNvSpPr>
            <a:spLocks noGrp="1"/>
          </p:cNvSpPr>
          <p:nvPr>
            <p:ph type="dt" idx="26"/>
          </p:nvPr>
        </p:nvSpPr>
        <p:spPr>
          <a:xfrm>
            <a:off x="8610480" y="6118560"/>
            <a:ext cx="2742840" cy="364680"/>
          </a:xfrm>
          <a:prstGeom prst="rect">
            <a:avLst/>
          </a:prstGeom>
          <a:noFill/>
          <a:ln w="0">
            <a:noFill/>
          </a:ln>
        </p:spPr>
        <p:txBody>
          <a:bodyPr anchor="ctr">
            <a:noAutofit/>
          </a:bodyPr>
          <a:lstStyle>
            <a:lvl1pPr algn="r">
              <a:lnSpc>
                <a:spcPct val="100000"/>
              </a:lnSpc>
              <a:buNone/>
              <a:defRPr b="0" lang="it-IT" sz="1600" spc="-1" strike="noStrike">
                <a:solidFill>
                  <a:srgbClr val="cbff00"/>
                </a:solidFill>
                <a:latin typeface="Franklin Gothic Book"/>
              </a:defRPr>
            </a:lvl1pPr>
          </a:lstStyle>
          <a:p>
            <a:pPr algn="r">
              <a:lnSpc>
                <a:spcPct val="100000"/>
              </a:lnSpc>
              <a:buNone/>
            </a:pPr>
            <a:r>
              <a:rPr b="0" lang="it-IT" sz="1600" spc="-1" strike="noStrike">
                <a:solidFill>
                  <a:srgbClr val="cbff00"/>
                </a:solidFill>
                <a:latin typeface="Franklin Gothic Book"/>
              </a:rPr>
              <a:t>&lt;data/ora&gt;</a:t>
            </a:r>
            <a:endParaRPr b="0" lang="it-IT" sz="1600" spc="-1" strike="noStrike">
              <a:latin typeface="Times New Roman"/>
            </a:endParaRPr>
          </a:p>
        </p:txBody>
      </p:sp>
      <p:sp>
        <p:nvSpPr>
          <p:cNvPr id="402" name="PlaceHolder 4"/>
          <p:cNvSpPr>
            <a:spLocks noGrp="1"/>
          </p:cNvSpPr>
          <p:nvPr>
            <p:ph type="ftr" idx="27"/>
          </p:nvPr>
        </p:nvSpPr>
        <p:spPr>
          <a:xfrm>
            <a:off x="838080" y="6118560"/>
            <a:ext cx="3398400" cy="364680"/>
          </a:xfrm>
          <a:prstGeom prst="rect">
            <a:avLst/>
          </a:prstGeom>
          <a:noFill/>
          <a:ln w="0">
            <a:noFill/>
          </a:ln>
        </p:spPr>
        <p:txBody>
          <a:bodyPr anchor="ctr">
            <a:noAutofit/>
          </a:bodyPr>
          <a:lstStyle>
            <a:lvl1pPr>
              <a:lnSpc>
                <a:spcPct val="100000"/>
              </a:lnSpc>
              <a:buNone/>
              <a:defRPr b="0" lang="it-IT" sz="1600" spc="-1" strike="noStrike">
                <a:solidFill>
                  <a:srgbClr val="cbff00"/>
                </a:solidFill>
                <a:latin typeface="Franklin Gothic Book"/>
              </a:defRPr>
            </a:lvl1pPr>
          </a:lstStyle>
          <a:p>
            <a:pPr>
              <a:lnSpc>
                <a:spcPct val="100000"/>
              </a:lnSpc>
              <a:buNone/>
            </a:pPr>
            <a:r>
              <a:rPr b="0" lang="it-IT" sz="1600" spc="-1" strike="noStrike">
                <a:solidFill>
                  <a:srgbClr val="cbff00"/>
                </a:solidFill>
                <a:latin typeface="Franklin Gothic Book"/>
              </a:rPr>
              <a:t>&lt;piè di pagina&gt;</a:t>
            </a:r>
            <a:endParaRPr b="0" lang="it-IT" sz="1600" spc="-1" strike="noStrike">
              <a:latin typeface="Times New Roman"/>
            </a:endParaRPr>
          </a:p>
        </p:txBody>
      </p:sp>
      <p:sp>
        <p:nvSpPr>
          <p:cNvPr id="403" name="Ovale 6"/>
          <p:cNvSpPr/>
          <p:nvPr/>
        </p:nvSpPr>
        <p:spPr>
          <a:xfrm>
            <a:off x="5908680" y="6113880"/>
            <a:ext cx="374400" cy="374400"/>
          </a:xfrm>
          <a:prstGeom prst="ellipse">
            <a:avLst/>
          </a:prstGeom>
          <a:noFill/>
          <a:ln w="12700">
            <a:solidFill>
              <a:srgbClr val="cbff00"/>
            </a:solidFill>
            <a:miter/>
          </a:ln>
        </p:spPr>
        <p:style>
          <a:lnRef idx="0"/>
          <a:fillRef idx="0"/>
          <a:effectRef idx="0"/>
          <a:fontRef idx="minor"/>
        </p:style>
      </p:sp>
      <p:sp>
        <p:nvSpPr>
          <p:cNvPr id="404" name="PlaceHolder 5"/>
          <p:cNvSpPr>
            <a:spLocks noGrp="1"/>
          </p:cNvSpPr>
          <p:nvPr>
            <p:ph type="body"/>
          </p:nvPr>
        </p:nvSpPr>
        <p:spPr>
          <a:xfrm>
            <a:off x="841320" y="2060280"/>
            <a:ext cx="5320080" cy="882000"/>
          </a:xfrm>
          <a:prstGeom prst="rect">
            <a:avLst/>
          </a:prstGeom>
          <a:noFill/>
          <a:ln w="0">
            <a:noFill/>
          </a:ln>
        </p:spPr>
        <p:txBody>
          <a:bodyPr anchor="t">
            <a:normAutofit/>
          </a:bodyPr>
          <a:p>
            <a:pPr>
              <a:lnSpc>
                <a:spcPct val="90000"/>
              </a:lnSpc>
              <a:spcBef>
                <a:spcPts val="1001"/>
              </a:spcBef>
              <a:buNone/>
              <a:tabLst>
                <a:tab algn="l" pos="0"/>
              </a:tabLst>
            </a:pPr>
            <a:r>
              <a:rPr b="0" lang="it-IT" sz="2300" spc="-1" strike="noStrike">
                <a:solidFill>
                  <a:srgbClr val="cbff00"/>
                </a:solidFill>
                <a:latin typeface="Franklin Gothic Book"/>
              </a:rPr>
              <a:t>Modifica gli stili del testo dello schema</a:t>
            </a:r>
            <a:endParaRPr b="0" lang="it-IT" sz="2300" spc="-1" strike="noStrike">
              <a:solidFill>
                <a:srgbClr val="64ac00"/>
              </a:solidFill>
              <a:latin typeface="Franklin Gothic Book"/>
            </a:endParaRPr>
          </a:p>
        </p:txBody>
      </p:sp>
      <p:sp>
        <p:nvSpPr>
          <p:cNvPr id="405" name="Rettangolo 12"/>
          <p:cNvSpPr/>
          <p:nvPr/>
        </p:nvSpPr>
        <p:spPr>
          <a:xfrm>
            <a:off x="914760" y="1916640"/>
            <a:ext cx="4499640" cy="36360"/>
          </a:xfrm>
          <a:prstGeom prst="rect">
            <a:avLst/>
          </a:prstGeom>
          <a:solidFill>
            <a:schemeClr val="bg2"/>
          </a:solidFill>
          <a:ln w="12700">
            <a:noFill/>
          </a:ln>
        </p:spPr>
        <p:style>
          <a:lnRef idx="0"/>
          <a:fillRef idx="0"/>
          <a:effectRef idx="0"/>
          <a:fontRef idx="minor"/>
        </p:style>
      </p:sp>
      <p:sp>
        <p:nvSpPr>
          <p:cNvPr id="406" name="PlaceHolder 6"/>
          <p:cNvSpPr>
            <a:spLocks noGrp="1"/>
          </p:cNvSpPr>
          <p:nvPr>
            <p:ph type="body"/>
          </p:nvPr>
        </p:nvSpPr>
        <p:spPr>
          <a:xfrm>
            <a:off x="6818040" y="1125720"/>
            <a:ext cx="4707360" cy="1848960"/>
          </a:xfrm>
          <a:prstGeom prst="rect">
            <a:avLst/>
          </a:prstGeom>
          <a:noFill/>
          <a:ln w="0">
            <a:noFill/>
          </a:ln>
        </p:spPr>
        <p:txBody>
          <a:bodyPr anchor="t">
            <a:normAutofit/>
          </a:bodyPr>
          <a:p>
            <a:pPr marL="180000" indent="-180000">
              <a:lnSpc>
                <a:spcPct val="90000"/>
              </a:lnSpc>
              <a:spcBef>
                <a:spcPts val="601"/>
              </a:spcBef>
              <a:buClr>
                <a:srgbClr val="cbff00"/>
              </a:buClr>
              <a:buFont typeface="Arial"/>
              <a:buChar char="•"/>
            </a:pPr>
            <a:r>
              <a:rPr b="0" lang="it-IT" sz="1600" spc="-1" strike="noStrike">
                <a:solidFill>
                  <a:srgbClr val="ffffff"/>
                </a:solidFill>
                <a:latin typeface="Franklin Gothic Book"/>
              </a:rPr>
              <a:t>Modifica gli stili del testo dello schema</a:t>
            </a:r>
            <a:endParaRPr b="0" lang="it-IT" sz="1600" spc="-1" strike="noStrike">
              <a:solidFill>
                <a:srgbClr val="64ac00"/>
              </a:solidFill>
              <a:latin typeface="Franklin Gothic Book"/>
            </a:endParaRPr>
          </a:p>
        </p:txBody>
      </p:sp>
    </p:spTree>
  </p:cSld>
  <p:clrMap bg1="lt1" bg2="lt2" tx1="dk1" tx2="dk2" accent1="accent1" accent2="accent2" accent3="accent3" accent4="accent4" accent5="accent5" accent6="accent6" hlink="hlink" folHlink="folHlink"/>
  <p:sldLayoutIdLst>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0bbb"/>
        </a:solidFill>
      </p:bgPr>
    </p:bg>
    <p:spTree>
      <p:nvGrpSpPr>
        <p:cNvPr id="1" name=""/>
        <p:cNvGrpSpPr/>
        <p:nvPr/>
      </p:nvGrpSpPr>
      <p:grpSpPr>
        <a:xfrm>
          <a:off x="0" y="0"/>
          <a:ext cx="0" cy="0"/>
          <a:chOff x="0" y="0"/>
          <a:chExt cx="0" cy="0"/>
        </a:xfrm>
      </p:grpSpPr>
      <p:sp>
        <p:nvSpPr>
          <p:cNvPr id="443"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pPr>
            <a:r>
              <a:rPr b="0" lang="it-IT" sz="4400" spc="-1" strike="noStrike">
                <a:solidFill>
                  <a:srgbClr val="000000"/>
                </a:solidFill>
                <a:latin typeface="Calibri Light"/>
              </a:rPr>
              <a:t>Fare clic per modificare lo stile del titolo</a:t>
            </a:r>
            <a:endParaRPr b="0" lang="it-IT" sz="4400" spc="-1" strike="noStrike">
              <a:solidFill>
                <a:srgbClr val="000000"/>
              </a:solidFill>
              <a:latin typeface="Calibri"/>
            </a:endParaRPr>
          </a:p>
        </p:txBody>
      </p:sp>
      <p:sp>
        <p:nvSpPr>
          <p:cNvPr id="444" name="PlaceHolder 2"/>
          <p:cNvSpPr>
            <a:spLocks noGrp="1"/>
          </p:cNvSpPr>
          <p:nvPr>
            <p:ph type="body"/>
          </p:nvPr>
        </p:nvSpPr>
        <p:spPr>
          <a:xfrm>
            <a:off x="838080" y="1825560"/>
            <a:ext cx="10515240" cy="4350960"/>
          </a:xfrm>
          <a:prstGeom prst="rect">
            <a:avLst/>
          </a:prstGeom>
          <a:noFill/>
          <a:ln w="0">
            <a:noFill/>
          </a:ln>
        </p:spPr>
        <p:txBody>
          <a:bodyPr anchor="t">
            <a:noAutofit/>
          </a:bodyPr>
          <a:p>
            <a:pPr marL="228600" indent="-228600">
              <a:lnSpc>
                <a:spcPct val="90000"/>
              </a:lnSpc>
              <a:spcBef>
                <a:spcPts val="1001"/>
              </a:spcBef>
              <a:buClr>
                <a:srgbClr val="000000"/>
              </a:buClr>
              <a:buFont typeface="Arial"/>
              <a:buChar char="•"/>
            </a:pPr>
            <a:r>
              <a:rPr b="0" lang="it-IT" sz="2800" spc="-1" strike="noStrike">
                <a:solidFill>
                  <a:srgbClr val="000000"/>
                </a:solidFill>
                <a:latin typeface="Calibri"/>
              </a:rPr>
              <a:t>Fare clic per modificare stili del testo dello schema</a:t>
            </a:r>
            <a:endParaRPr b="0" lang="it-IT" sz="2800" spc="-1" strike="noStrike">
              <a:solidFill>
                <a:srgbClr val="000000"/>
              </a:solidFill>
              <a:latin typeface="Calibri"/>
            </a:endParaRPr>
          </a:p>
          <a:p>
            <a:pPr lvl="1" marL="685800" indent="-228600">
              <a:lnSpc>
                <a:spcPct val="90000"/>
              </a:lnSpc>
              <a:spcBef>
                <a:spcPts val="499"/>
              </a:spcBef>
              <a:buClr>
                <a:srgbClr val="000000"/>
              </a:buClr>
              <a:buFont typeface="Arial"/>
              <a:buChar char="•"/>
            </a:pPr>
            <a:r>
              <a:rPr b="0" lang="it-IT" sz="2400" spc="-1" strike="noStrike">
                <a:solidFill>
                  <a:srgbClr val="000000"/>
                </a:solidFill>
                <a:latin typeface="Calibri"/>
              </a:rPr>
              <a:t>Secondo livello</a:t>
            </a:r>
            <a:endParaRPr b="0" lang="it-IT" sz="2400" spc="-1" strike="noStrike">
              <a:solidFill>
                <a:srgbClr val="000000"/>
              </a:solidFill>
              <a:latin typeface="Calibri"/>
            </a:endParaRPr>
          </a:p>
          <a:p>
            <a:pPr lvl="2" marL="1143000" indent="-228600">
              <a:lnSpc>
                <a:spcPct val="90000"/>
              </a:lnSpc>
              <a:spcBef>
                <a:spcPts val="499"/>
              </a:spcBef>
              <a:buClr>
                <a:srgbClr val="000000"/>
              </a:buClr>
              <a:buFont typeface="Arial"/>
              <a:buChar char="•"/>
            </a:pPr>
            <a:r>
              <a:rPr b="0" lang="it-IT" sz="2000" spc="-1" strike="noStrike">
                <a:solidFill>
                  <a:srgbClr val="000000"/>
                </a:solidFill>
                <a:latin typeface="Calibri"/>
              </a:rPr>
              <a:t>Terzo livello</a:t>
            </a:r>
            <a:endParaRPr b="0" lang="it-IT" sz="2000" spc="-1" strike="noStrike">
              <a:solidFill>
                <a:srgbClr val="000000"/>
              </a:solidFill>
              <a:latin typeface="Calibri"/>
            </a:endParaRPr>
          </a:p>
          <a:p>
            <a:pPr lvl="3" marL="1600200" indent="-228600">
              <a:lnSpc>
                <a:spcPct val="90000"/>
              </a:lnSpc>
              <a:spcBef>
                <a:spcPts val="499"/>
              </a:spcBef>
              <a:buClr>
                <a:srgbClr val="000000"/>
              </a:buClr>
              <a:buFont typeface="Arial"/>
              <a:buChar char="•"/>
            </a:pPr>
            <a:r>
              <a:rPr b="0" lang="it-IT" sz="1800" spc="-1" strike="noStrike">
                <a:solidFill>
                  <a:srgbClr val="000000"/>
                </a:solidFill>
                <a:latin typeface="Calibri"/>
              </a:rPr>
              <a:t>Quarto livello</a:t>
            </a:r>
            <a:endParaRPr b="0" lang="it-IT" sz="1800" spc="-1" strike="noStrike">
              <a:solidFill>
                <a:srgbClr val="000000"/>
              </a:solidFill>
              <a:latin typeface="Calibri"/>
            </a:endParaRPr>
          </a:p>
          <a:p>
            <a:pPr lvl="4" marL="2057400" indent="-228600">
              <a:lnSpc>
                <a:spcPct val="90000"/>
              </a:lnSpc>
              <a:spcBef>
                <a:spcPts val="499"/>
              </a:spcBef>
              <a:buClr>
                <a:srgbClr val="000000"/>
              </a:buClr>
              <a:buFont typeface="Arial"/>
              <a:buChar char="•"/>
            </a:pPr>
            <a:r>
              <a:rPr b="0" lang="it-IT" sz="1800" spc="-1" strike="noStrike">
                <a:solidFill>
                  <a:srgbClr val="000000"/>
                </a:solidFill>
                <a:latin typeface="Calibri"/>
              </a:rPr>
              <a:t>Quinto livello</a:t>
            </a:r>
            <a:endParaRPr b="0" lang="it-IT" sz="1800" spc="-1" strike="noStrike">
              <a:solidFill>
                <a:srgbClr val="000000"/>
              </a:solidFill>
              <a:latin typeface="Calibri"/>
            </a:endParaRPr>
          </a:p>
        </p:txBody>
      </p:sp>
      <p:sp>
        <p:nvSpPr>
          <p:cNvPr id="445" name="PlaceHolder 3"/>
          <p:cNvSpPr>
            <a:spLocks noGrp="1"/>
          </p:cNvSpPr>
          <p:nvPr>
            <p:ph type="dt" idx="28"/>
          </p:nvPr>
        </p:nvSpPr>
        <p:spPr>
          <a:xfrm>
            <a:off x="838080" y="6356520"/>
            <a:ext cx="2742840" cy="364680"/>
          </a:xfrm>
          <a:prstGeom prst="rect">
            <a:avLst/>
          </a:prstGeom>
          <a:noFill/>
          <a:ln w="0">
            <a:noFill/>
          </a:ln>
        </p:spPr>
        <p:txBody>
          <a:bodyPr anchor="ctr">
            <a:noAutofit/>
          </a:bodyPr>
          <a:lstStyle>
            <a:lvl1pPr>
              <a:lnSpc>
                <a:spcPct val="100000"/>
              </a:lnSpc>
              <a:buNone/>
              <a:defRPr b="0" lang="it-IT" sz="1200" spc="-1" strike="noStrike">
                <a:solidFill>
                  <a:srgbClr val="8b8b8b"/>
                </a:solidFill>
                <a:latin typeface="Calibri"/>
              </a:defRPr>
            </a:lvl1pPr>
          </a:lstStyle>
          <a:p>
            <a:pPr>
              <a:lnSpc>
                <a:spcPct val="100000"/>
              </a:lnSpc>
              <a:buNone/>
            </a:pPr>
            <a:r>
              <a:rPr b="0" lang="it-IT" sz="1200" spc="-1" strike="noStrike">
                <a:solidFill>
                  <a:srgbClr val="8b8b8b"/>
                </a:solidFill>
                <a:latin typeface="Calibri"/>
              </a:rPr>
              <a:t>&lt;data/ora&gt;</a:t>
            </a:r>
            <a:endParaRPr b="0" lang="it-IT" sz="1200" spc="-1" strike="noStrike">
              <a:latin typeface="Times New Roman"/>
            </a:endParaRPr>
          </a:p>
        </p:txBody>
      </p:sp>
      <p:sp>
        <p:nvSpPr>
          <p:cNvPr id="446" name="PlaceHolder 4"/>
          <p:cNvSpPr>
            <a:spLocks noGrp="1"/>
          </p:cNvSpPr>
          <p:nvPr>
            <p:ph type="ftr" idx="29"/>
          </p:nvPr>
        </p:nvSpPr>
        <p:spPr>
          <a:xfrm>
            <a:off x="4038480" y="6356520"/>
            <a:ext cx="4114440" cy="364680"/>
          </a:xfrm>
          <a:prstGeom prst="rect">
            <a:avLst/>
          </a:prstGeom>
          <a:noFill/>
          <a:ln w="0">
            <a:noFill/>
          </a:ln>
        </p:spPr>
        <p:txBody>
          <a:bodyPr anchor="ctr">
            <a:noAutofit/>
          </a:bodyPr>
          <a:lstStyle>
            <a:lvl1pPr algn="ctr">
              <a:buNone/>
              <a:defRPr b="0" lang="it-IT" sz="1400" spc="-1" strike="noStrike">
                <a:latin typeface="Times New Roman"/>
              </a:defRPr>
            </a:lvl1pPr>
          </a:lstStyle>
          <a:p>
            <a:pPr algn="ctr">
              <a:buNone/>
            </a:pPr>
            <a:r>
              <a:rPr b="0" lang="it-IT" sz="1400" spc="-1" strike="noStrike">
                <a:latin typeface="Times New Roman"/>
              </a:rPr>
              <a:t>&lt;piè di pagina&gt;</a:t>
            </a:r>
            <a:endParaRPr b="0" lang="it-IT" sz="1400" spc="-1" strike="noStrike">
              <a:latin typeface="Times New Roman"/>
            </a:endParaRPr>
          </a:p>
        </p:txBody>
      </p:sp>
      <p:sp>
        <p:nvSpPr>
          <p:cNvPr id="447" name="PlaceHolder 5"/>
          <p:cNvSpPr>
            <a:spLocks noGrp="1"/>
          </p:cNvSpPr>
          <p:nvPr>
            <p:ph type="sldNum" idx="30"/>
          </p:nvPr>
        </p:nvSpPr>
        <p:spPr>
          <a:xfrm>
            <a:off x="8610480" y="6356520"/>
            <a:ext cx="2742840" cy="364680"/>
          </a:xfrm>
          <a:prstGeom prst="rect">
            <a:avLst/>
          </a:prstGeom>
          <a:noFill/>
          <a:ln w="0">
            <a:noFill/>
          </a:ln>
        </p:spPr>
        <p:txBody>
          <a:bodyPr anchor="ctr">
            <a:noAutofit/>
          </a:bodyPr>
          <a:lstStyle>
            <a:lvl1pPr algn="r">
              <a:lnSpc>
                <a:spcPct val="100000"/>
              </a:lnSpc>
              <a:buNone/>
              <a:defRPr b="0" lang="it-IT" sz="1200" spc="-1" strike="noStrike">
                <a:solidFill>
                  <a:srgbClr val="8b8b8b"/>
                </a:solidFill>
                <a:latin typeface="Calibri"/>
              </a:defRPr>
            </a:lvl1pPr>
          </a:lstStyle>
          <a:p>
            <a:pPr algn="r">
              <a:lnSpc>
                <a:spcPct val="100000"/>
              </a:lnSpc>
              <a:buNone/>
            </a:pPr>
            <a:fld id="{D217F5EF-5B74-4ACA-A4A7-B28AE345715E}" type="slidenum">
              <a:rPr b="0" lang="it-IT" sz="1200" spc="-1" strike="noStrike">
                <a:solidFill>
                  <a:srgbClr val="8b8b8b"/>
                </a:solidFill>
                <a:latin typeface="Calibri"/>
              </a:rPr>
              <a:t>&lt;numero&gt;</a:t>
            </a:fld>
            <a:endParaRPr b="0" lang="it-IT"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0bbb"/>
        </a:solidFill>
      </p:bgPr>
    </p:bg>
    <p:spTree>
      <p:nvGrpSpPr>
        <p:cNvPr id="1" name=""/>
        <p:cNvGrpSpPr/>
        <p:nvPr/>
      </p:nvGrpSpPr>
      <p:grpSpPr>
        <a:xfrm>
          <a:off x="0" y="0"/>
          <a:ext cx="0" cy="0"/>
          <a:chOff x="0" y="0"/>
          <a:chExt cx="0" cy="0"/>
        </a:xfrm>
      </p:grpSpPr>
      <p:sp>
        <p:nvSpPr>
          <p:cNvPr id="484" name="PlaceHolder 1"/>
          <p:cNvSpPr>
            <a:spLocks noGrp="1"/>
          </p:cNvSpPr>
          <p:nvPr>
            <p:ph type="title"/>
          </p:nvPr>
        </p:nvSpPr>
        <p:spPr>
          <a:xfrm>
            <a:off x="839880" y="457200"/>
            <a:ext cx="3931920" cy="1599840"/>
          </a:xfrm>
          <a:prstGeom prst="rect">
            <a:avLst/>
          </a:prstGeom>
          <a:noFill/>
          <a:ln w="0">
            <a:noFill/>
          </a:ln>
        </p:spPr>
        <p:txBody>
          <a:bodyPr anchor="b">
            <a:noAutofit/>
          </a:bodyPr>
          <a:p>
            <a:pPr>
              <a:lnSpc>
                <a:spcPct val="90000"/>
              </a:lnSpc>
              <a:buNone/>
            </a:pPr>
            <a:r>
              <a:rPr b="0" lang="it-IT" sz="3200" spc="-1" strike="noStrike">
                <a:solidFill>
                  <a:srgbClr val="000000"/>
                </a:solidFill>
                <a:latin typeface="Calibri Light"/>
              </a:rPr>
              <a:t>Fare clic per modificare lo stile del titolo</a:t>
            </a:r>
            <a:endParaRPr b="0" lang="it-IT" sz="3200" spc="-1" strike="noStrike">
              <a:solidFill>
                <a:srgbClr val="000000"/>
              </a:solidFill>
              <a:latin typeface="Calibri"/>
            </a:endParaRPr>
          </a:p>
        </p:txBody>
      </p:sp>
      <p:sp>
        <p:nvSpPr>
          <p:cNvPr id="485" name="PlaceHolder 2"/>
          <p:cNvSpPr>
            <a:spLocks noGrp="1"/>
          </p:cNvSpPr>
          <p:nvPr>
            <p:ph type="body"/>
          </p:nvPr>
        </p:nvSpPr>
        <p:spPr>
          <a:xfrm>
            <a:off x="5183280" y="987480"/>
            <a:ext cx="6171840" cy="4873320"/>
          </a:xfrm>
          <a:prstGeom prst="rect">
            <a:avLst/>
          </a:prstGeom>
          <a:noFill/>
          <a:ln w="0">
            <a:noFill/>
          </a:ln>
        </p:spPr>
        <p:txBody>
          <a:bodyPr lIns="90000" rIns="90000" tIns="45000" bIns="45000" anchor="t">
            <a:noAutofit/>
          </a:bodyPr>
          <a:p>
            <a:pPr marL="432000" indent="-324000">
              <a:lnSpc>
                <a:spcPct val="90000"/>
              </a:lnSpc>
              <a:spcBef>
                <a:spcPts val="1417"/>
              </a:spcBef>
              <a:buClr>
                <a:srgbClr val="ffffff"/>
              </a:buClr>
              <a:buSzPct val="45000"/>
              <a:buFont typeface="Wingdings" charset="2"/>
              <a:buChar char=""/>
            </a:pPr>
            <a:r>
              <a:rPr b="0" lang="it-IT" sz="3200" spc="-1" strike="noStrike">
                <a:solidFill>
                  <a:srgbClr val="000000"/>
                </a:solidFill>
                <a:latin typeface="Calibri"/>
              </a:rPr>
              <a:t>Fai clic per modificare il formato del testo della struttura</a:t>
            </a:r>
            <a:endParaRPr b="0" lang="it-IT" sz="3200" spc="-1" strike="noStrike">
              <a:solidFill>
                <a:srgbClr val="000000"/>
              </a:solidFill>
              <a:latin typeface="Calibri"/>
            </a:endParaRPr>
          </a:p>
          <a:p>
            <a:pPr lvl="1" marL="864000" indent="-324000">
              <a:lnSpc>
                <a:spcPct val="90000"/>
              </a:lnSpc>
              <a:spcBef>
                <a:spcPts val="1134"/>
              </a:spcBef>
              <a:buClr>
                <a:srgbClr val="ffffff"/>
              </a:buClr>
              <a:buSzPct val="75000"/>
              <a:buFont typeface="Symbol" charset="2"/>
              <a:buChar char=""/>
            </a:pPr>
            <a:r>
              <a:rPr b="0" lang="it-IT" sz="3200" spc="-1" strike="noStrike">
                <a:solidFill>
                  <a:srgbClr val="000000"/>
                </a:solidFill>
                <a:latin typeface="Calibri"/>
              </a:rPr>
              <a:t>Secondo livello struttura</a:t>
            </a:r>
            <a:endParaRPr b="0" lang="it-IT" sz="3200" spc="-1" strike="noStrike">
              <a:solidFill>
                <a:srgbClr val="000000"/>
              </a:solidFill>
              <a:latin typeface="Calibri"/>
            </a:endParaRPr>
          </a:p>
          <a:p>
            <a:pPr lvl="2" marL="1296000" indent="-288000">
              <a:lnSpc>
                <a:spcPct val="90000"/>
              </a:lnSpc>
              <a:spcBef>
                <a:spcPts val="850"/>
              </a:spcBef>
              <a:buClr>
                <a:srgbClr val="ffffff"/>
              </a:buClr>
              <a:buSzPct val="45000"/>
              <a:buFont typeface="Wingdings" charset="2"/>
              <a:buChar char=""/>
            </a:pPr>
            <a:r>
              <a:rPr b="0" lang="it-IT" sz="3200" spc="-1" strike="noStrike">
                <a:solidFill>
                  <a:srgbClr val="000000"/>
                </a:solidFill>
                <a:latin typeface="Calibri"/>
              </a:rPr>
              <a:t>Terzo livello struttura</a:t>
            </a:r>
            <a:endParaRPr b="0" lang="it-IT" sz="3200" spc="-1" strike="noStrike">
              <a:solidFill>
                <a:srgbClr val="000000"/>
              </a:solidFill>
              <a:latin typeface="Calibri"/>
            </a:endParaRPr>
          </a:p>
          <a:p>
            <a:pPr lvl="3" marL="1728000" indent="-216000">
              <a:lnSpc>
                <a:spcPct val="90000"/>
              </a:lnSpc>
              <a:spcBef>
                <a:spcPts val="567"/>
              </a:spcBef>
              <a:buClr>
                <a:srgbClr val="ffffff"/>
              </a:buClr>
              <a:buSzPct val="75000"/>
              <a:buFont typeface="Symbol" charset="2"/>
              <a:buChar char=""/>
            </a:pPr>
            <a:r>
              <a:rPr b="0" lang="it-IT" sz="3200" spc="-1" strike="noStrike">
                <a:solidFill>
                  <a:srgbClr val="000000"/>
                </a:solidFill>
                <a:latin typeface="Calibri"/>
              </a:rPr>
              <a:t>Quarto livello struttura</a:t>
            </a:r>
            <a:endParaRPr b="0" lang="it-IT" sz="3200" spc="-1" strike="noStrike">
              <a:solidFill>
                <a:srgbClr val="000000"/>
              </a:solidFill>
              <a:latin typeface="Calibri"/>
            </a:endParaRPr>
          </a:p>
          <a:p>
            <a:pPr lvl="4" marL="2160000" indent="-216000">
              <a:lnSpc>
                <a:spcPct val="90000"/>
              </a:lnSpc>
              <a:spcBef>
                <a:spcPts val="283"/>
              </a:spcBef>
              <a:buClr>
                <a:srgbClr val="ffffff"/>
              </a:buClr>
              <a:buSzPct val="45000"/>
              <a:buFont typeface="Wingdings" charset="2"/>
              <a:buChar char=""/>
            </a:pPr>
            <a:r>
              <a:rPr b="0" lang="it-IT" sz="3200" spc="-1" strike="noStrike">
                <a:solidFill>
                  <a:srgbClr val="000000"/>
                </a:solidFill>
                <a:latin typeface="Calibri"/>
              </a:rPr>
              <a:t>Quinto livello struttura</a:t>
            </a:r>
            <a:endParaRPr b="0" lang="it-IT" sz="3200" spc="-1" strike="noStrike">
              <a:solidFill>
                <a:srgbClr val="000000"/>
              </a:solidFill>
              <a:latin typeface="Calibri"/>
            </a:endParaRPr>
          </a:p>
          <a:p>
            <a:pPr lvl="5" marL="2592000" indent="-216000">
              <a:lnSpc>
                <a:spcPct val="90000"/>
              </a:lnSpc>
              <a:spcBef>
                <a:spcPts val="283"/>
              </a:spcBef>
              <a:buClr>
                <a:srgbClr val="ffffff"/>
              </a:buClr>
              <a:buSzPct val="45000"/>
              <a:buFont typeface="Wingdings" charset="2"/>
              <a:buChar char=""/>
            </a:pPr>
            <a:r>
              <a:rPr b="0" lang="it-IT" sz="3200" spc="-1" strike="noStrike">
                <a:solidFill>
                  <a:srgbClr val="000000"/>
                </a:solidFill>
                <a:latin typeface="Calibri"/>
              </a:rPr>
              <a:t>Sesto livello struttura</a:t>
            </a:r>
            <a:endParaRPr b="0" lang="it-IT" sz="3200" spc="-1" strike="noStrike">
              <a:solidFill>
                <a:srgbClr val="000000"/>
              </a:solidFill>
              <a:latin typeface="Calibri"/>
            </a:endParaRPr>
          </a:p>
          <a:p>
            <a:pPr lvl="6" marL="3024000" indent="-216000">
              <a:lnSpc>
                <a:spcPct val="90000"/>
              </a:lnSpc>
              <a:spcBef>
                <a:spcPts val="283"/>
              </a:spcBef>
              <a:buClr>
                <a:srgbClr val="ffffff"/>
              </a:buClr>
              <a:buSzPct val="45000"/>
              <a:buFont typeface="Wingdings" charset="2"/>
              <a:buChar char=""/>
            </a:pPr>
            <a:r>
              <a:rPr b="0" lang="it-IT" sz="3200" spc="-1" strike="noStrike">
                <a:solidFill>
                  <a:srgbClr val="000000"/>
                </a:solidFill>
                <a:latin typeface="Calibri"/>
              </a:rPr>
              <a:t>Settimo livello struttura</a:t>
            </a:r>
            <a:endParaRPr b="0" lang="it-IT" sz="3200" spc="-1" strike="noStrike">
              <a:solidFill>
                <a:srgbClr val="000000"/>
              </a:solidFill>
              <a:latin typeface="Calibri"/>
            </a:endParaRPr>
          </a:p>
        </p:txBody>
      </p:sp>
      <p:sp>
        <p:nvSpPr>
          <p:cNvPr id="486" name="PlaceHolder 3"/>
          <p:cNvSpPr>
            <a:spLocks noGrp="1"/>
          </p:cNvSpPr>
          <p:nvPr>
            <p:ph type="body"/>
          </p:nvPr>
        </p:nvSpPr>
        <p:spPr>
          <a:xfrm>
            <a:off x="839880" y="2057400"/>
            <a:ext cx="3931920" cy="3811320"/>
          </a:xfrm>
          <a:prstGeom prst="rect">
            <a:avLst/>
          </a:prstGeom>
          <a:noFill/>
          <a:ln w="0">
            <a:noFill/>
          </a:ln>
        </p:spPr>
        <p:txBody>
          <a:bodyPr anchor="t">
            <a:noAutofit/>
          </a:bodyPr>
          <a:p>
            <a:pPr>
              <a:lnSpc>
                <a:spcPct val="90000"/>
              </a:lnSpc>
              <a:spcBef>
                <a:spcPts val="1001"/>
              </a:spcBef>
              <a:buNone/>
              <a:tabLst>
                <a:tab algn="l" pos="0"/>
              </a:tabLst>
            </a:pPr>
            <a:r>
              <a:rPr b="0" lang="it-IT" sz="1600" spc="-1" strike="noStrike">
                <a:solidFill>
                  <a:srgbClr val="000000"/>
                </a:solidFill>
                <a:latin typeface="Calibri"/>
              </a:rPr>
              <a:t>Fare clic per modificare stili del testo dello schema</a:t>
            </a:r>
            <a:endParaRPr b="0" lang="it-IT" sz="1600" spc="-1" strike="noStrike">
              <a:solidFill>
                <a:srgbClr val="000000"/>
              </a:solidFill>
              <a:latin typeface="Calibri"/>
            </a:endParaRPr>
          </a:p>
        </p:txBody>
      </p:sp>
      <p:sp>
        <p:nvSpPr>
          <p:cNvPr id="487" name="PlaceHolder 4"/>
          <p:cNvSpPr>
            <a:spLocks noGrp="1"/>
          </p:cNvSpPr>
          <p:nvPr>
            <p:ph type="dt" idx="31"/>
          </p:nvPr>
        </p:nvSpPr>
        <p:spPr>
          <a:xfrm>
            <a:off x="838080" y="6356520"/>
            <a:ext cx="2742840" cy="364680"/>
          </a:xfrm>
          <a:prstGeom prst="rect">
            <a:avLst/>
          </a:prstGeom>
          <a:noFill/>
          <a:ln w="0">
            <a:noFill/>
          </a:ln>
        </p:spPr>
        <p:txBody>
          <a:bodyPr anchor="ctr">
            <a:noAutofit/>
          </a:bodyPr>
          <a:lstStyle>
            <a:lvl1pPr>
              <a:lnSpc>
                <a:spcPct val="100000"/>
              </a:lnSpc>
              <a:buNone/>
              <a:defRPr b="0" lang="it-IT" sz="1200" spc="-1" strike="noStrike">
                <a:solidFill>
                  <a:srgbClr val="8b8b8b"/>
                </a:solidFill>
                <a:latin typeface="Calibri"/>
              </a:defRPr>
            </a:lvl1pPr>
          </a:lstStyle>
          <a:p>
            <a:pPr>
              <a:lnSpc>
                <a:spcPct val="100000"/>
              </a:lnSpc>
              <a:buNone/>
            </a:pPr>
            <a:r>
              <a:rPr b="0" lang="it-IT" sz="1200" spc="-1" strike="noStrike">
                <a:solidFill>
                  <a:srgbClr val="8b8b8b"/>
                </a:solidFill>
                <a:latin typeface="Calibri"/>
              </a:rPr>
              <a:t>&lt;data/ora&gt;</a:t>
            </a:r>
            <a:endParaRPr b="0" lang="it-IT" sz="1200" spc="-1" strike="noStrike">
              <a:latin typeface="Times New Roman"/>
            </a:endParaRPr>
          </a:p>
        </p:txBody>
      </p:sp>
      <p:sp>
        <p:nvSpPr>
          <p:cNvPr id="488" name="PlaceHolder 5"/>
          <p:cNvSpPr>
            <a:spLocks noGrp="1"/>
          </p:cNvSpPr>
          <p:nvPr>
            <p:ph type="ftr" idx="32"/>
          </p:nvPr>
        </p:nvSpPr>
        <p:spPr>
          <a:xfrm>
            <a:off x="4038480" y="6356520"/>
            <a:ext cx="4114440" cy="364680"/>
          </a:xfrm>
          <a:prstGeom prst="rect">
            <a:avLst/>
          </a:prstGeom>
          <a:noFill/>
          <a:ln w="0">
            <a:noFill/>
          </a:ln>
        </p:spPr>
        <p:txBody>
          <a:bodyPr anchor="ctr">
            <a:noAutofit/>
          </a:bodyPr>
          <a:lstStyle>
            <a:lvl1pPr algn="ctr">
              <a:buNone/>
              <a:defRPr b="0" lang="it-IT" sz="1400" spc="-1" strike="noStrike">
                <a:latin typeface="Times New Roman"/>
              </a:defRPr>
            </a:lvl1pPr>
          </a:lstStyle>
          <a:p>
            <a:pPr algn="ctr">
              <a:buNone/>
            </a:pPr>
            <a:r>
              <a:rPr b="0" lang="it-IT" sz="1400" spc="-1" strike="noStrike">
                <a:latin typeface="Times New Roman"/>
              </a:rPr>
              <a:t>&lt;piè di pagina&gt;</a:t>
            </a:r>
            <a:endParaRPr b="0" lang="it-IT" sz="1400" spc="-1" strike="noStrike">
              <a:latin typeface="Times New Roman"/>
            </a:endParaRPr>
          </a:p>
        </p:txBody>
      </p:sp>
      <p:sp>
        <p:nvSpPr>
          <p:cNvPr id="489" name="PlaceHolder 6"/>
          <p:cNvSpPr>
            <a:spLocks noGrp="1"/>
          </p:cNvSpPr>
          <p:nvPr>
            <p:ph type="sldNum" idx="33"/>
          </p:nvPr>
        </p:nvSpPr>
        <p:spPr>
          <a:xfrm>
            <a:off x="8610480" y="6356520"/>
            <a:ext cx="2742840" cy="364680"/>
          </a:xfrm>
          <a:prstGeom prst="rect">
            <a:avLst/>
          </a:prstGeom>
          <a:noFill/>
          <a:ln w="0">
            <a:noFill/>
          </a:ln>
        </p:spPr>
        <p:txBody>
          <a:bodyPr anchor="ctr">
            <a:noAutofit/>
          </a:bodyPr>
          <a:lstStyle>
            <a:lvl1pPr algn="r">
              <a:lnSpc>
                <a:spcPct val="100000"/>
              </a:lnSpc>
              <a:buNone/>
              <a:defRPr b="0" lang="it-IT" sz="1200" spc="-1" strike="noStrike">
                <a:solidFill>
                  <a:srgbClr val="8b8b8b"/>
                </a:solidFill>
                <a:latin typeface="Calibri"/>
              </a:defRPr>
            </a:lvl1pPr>
          </a:lstStyle>
          <a:p>
            <a:pPr algn="r">
              <a:lnSpc>
                <a:spcPct val="100000"/>
              </a:lnSpc>
              <a:buNone/>
            </a:pPr>
            <a:fld id="{811FD554-372A-4624-BEDF-EFC9B532BA8C}" type="slidenum">
              <a:rPr b="0" lang="it-IT" sz="1200" spc="-1" strike="noStrike">
                <a:solidFill>
                  <a:srgbClr val="8b8b8b"/>
                </a:solidFill>
                <a:latin typeface="Calibri"/>
              </a:rPr>
              <a:t>&lt;numero&gt;</a:t>
            </a:fld>
            <a:endParaRPr b="0" lang="it-IT"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0bbb"/>
        </a:solidFill>
      </p:bgPr>
    </p:bg>
    <p:spTree>
      <p:nvGrpSpPr>
        <p:cNvPr id="1" name=""/>
        <p:cNvGrpSpPr/>
        <p:nvPr/>
      </p:nvGrpSpPr>
      <p:grpSpPr>
        <a:xfrm>
          <a:off x="0" y="0"/>
          <a:ext cx="0" cy="0"/>
          <a:chOff x="0" y="0"/>
          <a:chExt cx="0" cy="0"/>
        </a:xfrm>
      </p:grpSpPr>
      <p:sp>
        <p:nvSpPr>
          <p:cNvPr id="526" name="Rettangolo 2"/>
          <p:cNvSpPr/>
          <p:nvPr/>
        </p:nvSpPr>
        <p:spPr>
          <a:xfrm>
            <a:off x="129600" y="128160"/>
            <a:ext cx="11932560" cy="6601680"/>
          </a:xfrm>
          <a:prstGeom prst="rect">
            <a:avLst/>
          </a:prstGeom>
          <a:blipFill rotWithShape="0">
            <a:blip r:embed="rId2"/>
            <a:srcRect/>
            <a:stretch/>
          </a:blipFill>
          <a:ln w="12700">
            <a:noFill/>
          </a:ln>
        </p:spPr>
        <p:style>
          <a:lnRef idx="0"/>
          <a:fillRef idx="0"/>
          <a:effectRef idx="0"/>
          <a:fontRef idx="minor"/>
        </p:style>
      </p:sp>
      <p:sp>
        <p:nvSpPr>
          <p:cNvPr id="527" name="Rettangolo 11"/>
          <p:cNvSpPr/>
          <p:nvPr/>
        </p:nvSpPr>
        <p:spPr>
          <a:xfrm>
            <a:off x="129600" y="128160"/>
            <a:ext cx="11932560" cy="6601680"/>
          </a:xfrm>
          <a:prstGeom prst="rect">
            <a:avLst/>
          </a:prstGeom>
          <a:gradFill rotWithShape="0">
            <a:gsLst>
              <a:gs pos="1000">
                <a:srgbClr val="a5a5a5">
                  <a:alpha val="80000"/>
                </a:srgbClr>
              </a:gs>
              <a:gs pos="100000">
                <a:srgbClr val="ed7d31">
                  <a:alpha val="80000"/>
                </a:srgbClr>
              </a:gs>
            </a:gsLst>
            <a:lin ang="10800000"/>
          </a:gradFill>
          <a:ln w="12700">
            <a:noFill/>
          </a:ln>
        </p:spPr>
        <p:style>
          <a:lnRef idx="0"/>
          <a:fillRef idx="0"/>
          <a:effectRef idx="0"/>
          <a:fontRef idx="minor"/>
        </p:style>
      </p:sp>
      <p:sp>
        <p:nvSpPr>
          <p:cNvPr id="528" name="PlaceHolder 1"/>
          <p:cNvSpPr>
            <a:spLocks noGrp="1"/>
          </p:cNvSpPr>
          <p:nvPr>
            <p:ph type="body"/>
          </p:nvPr>
        </p:nvSpPr>
        <p:spPr>
          <a:xfrm>
            <a:off x="3912120" y="4222800"/>
            <a:ext cx="4367160" cy="474120"/>
          </a:xfrm>
          <a:prstGeom prst="rect">
            <a:avLst/>
          </a:prstGeom>
          <a:noFill/>
          <a:ln w="0">
            <a:noFill/>
          </a:ln>
        </p:spPr>
        <p:txBody>
          <a:bodyPr anchor="t">
            <a:noAutofit/>
          </a:bodyPr>
          <a:p>
            <a:pPr algn="ctr">
              <a:lnSpc>
                <a:spcPct val="90000"/>
              </a:lnSpc>
              <a:spcBef>
                <a:spcPts val="1001"/>
              </a:spcBef>
              <a:buNone/>
              <a:tabLst>
                <a:tab algn="l" pos="0"/>
              </a:tabLst>
            </a:pPr>
            <a:r>
              <a:rPr b="0" lang="it-IT" sz="3500" spc="-1" strike="noStrike">
                <a:solidFill>
                  <a:srgbClr val="ffffff"/>
                </a:solidFill>
                <a:latin typeface="Calibri"/>
              </a:rPr>
              <a:t>+7 678-555-0128</a:t>
            </a:r>
            <a:endParaRPr b="0" lang="it-IT" sz="3500" spc="-1" strike="noStrike">
              <a:solidFill>
                <a:srgbClr val="000000"/>
              </a:solidFill>
              <a:latin typeface="Calibri"/>
            </a:endParaRPr>
          </a:p>
        </p:txBody>
      </p:sp>
      <p:sp>
        <p:nvSpPr>
          <p:cNvPr id="529" name="PlaceHolder 2"/>
          <p:cNvSpPr>
            <a:spLocks noGrp="1"/>
          </p:cNvSpPr>
          <p:nvPr>
            <p:ph type="body"/>
          </p:nvPr>
        </p:nvSpPr>
        <p:spPr>
          <a:xfrm>
            <a:off x="3912120" y="3927600"/>
            <a:ext cx="4367160" cy="287640"/>
          </a:xfrm>
          <a:prstGeom prst="rect">
            <a:avLst/>
          </a:prstGeom>
          <a:noFill/>
          <a:ln w="0">
            <a:noFill/>
          </a:ln>
        </p:spPr>
        <p:txBody>
          <a:bodyPr anchor="t">
            <a:noAutofit/>
          </a:bodyPr>
          <a:p>
            <a:pPr algn="ctr">
              <a:lnSpc>
                <a:spcPct val="90000"/>
              </a:lnSpc>
              <a:spcBef>
                <a:spcPts val="1001"/>
              </a:spcBef>
              <a:buNone/>
              <a:tabLst>
                <a:tab algn="l" pos="0"/>
              </a:tabLst>
            </a:pPr>
            <a:r>
              <a:rPr b="0" lang="it-IT" sz="2000" spc="-1" strike="noStrike">
                <a:solidFill>
                  <a:srgbClr val="e7e6e6"/>
                </a:solidFill>
                <a:latin typeface="Calibri"/>
              </a:rPr>
              <a:t>Telefono</a:t>
            </a:r>
            <a:endParaRPr b="0" lang="it-IT" sz="2000" spc="-1" strike="noStrike">
              <a:solidFill>
                <a:srgbClr val="000000"/>
              </a:solidFill>
              <a:latin typeface="Calibri"/>
            </a:endParaRPr>
          </a:p>
        </p:txBody>
      </p:sp>
      <p:sp>
        <p:nvSpPr>
          <p:cNvPr id="530" name="PlaceHolder 3"/>
          <p:cNvSpPr>
            <a:spLocks noGrp="1"/>
          </p:cNvSpPr>
          <p:nvPr>
            <p:ph type="body"/>
          </p:nvPr>
        </p:nvSpPr>
        <p:spPr>
          <a:xfrm>
            <a:off x="1050840" y="2655000"/>
            <a:ext cx="10090080" cy="606240"/>
          </a:xfrm>
          <a:prstGeom prst="rect">
            <a:avLst/>
          </a:prstGeom>
          <a:noFill/>
          <a:ln w="0">
            <a:noFill/>
          </a:ln>
        </p:spPr>
        <p:txBody>
          <a:bodyPr anchor="t">
            <a:noAutofit/>
          </a:bodyPr>
          <a:p>
            <a:pPr algn="ctr">
              <a:lnSpc>
                <a:spcPct val="90000"/>
              </a:lnSpc>
              <a:spcBef>
                <a:spcPts val="1001"/>
              </a:spcBef>
              <a:buNone/>
              <a:tabLst>
                <a:tab algn="l" pos="0"/>
              </a:tabLst>
            </a:pPr>
            <a:r>
              <a:rPr b="0" lang="it-IT" sz="3500" spc="-1" strike="noStrike">
                <a:solidFill>
                  <a:srgbClr val="e7e6e6"/>
                </a:solidFill>
                <a:latin typeface="Calibri"/>
              </a:rPr>
              <a:t>Lisandro Milanesi</a:t>
            </a:r>
            <a:endParaRPr b="0" lang="it-IT" sz="3500" spc="-1" strike="noStrike">
              <a:solidFill>
                <a:srgbClr val="000000"/>
              </a:solidFill>
              <a:latin typeface="Calibri"/>
            </a:endParaRPr>
          </a:p>
        </p:txBody>
      </p:sp>
      <p:sp>
        <p:nvSpPr>
          <p:cNvPr id="531" name="PlaceHolder 4"/>
          <p:cNvSpPr>
            <a:spLocks noGrp="1"/>
          </p:cNvSpPr>
          <p:nvPr>
            <p:ph type="body"/>
          </p:nvPr>
        </p:nvSpPr>
        <p:spPr>
          <a:xfrm>
            <a:off x="3135600" y="5230800"/>
            <a:ext cx="5920200" cy="474120"/>
          </a:xfrm>
          <a:prstGeom prst="rect">
            <a:avLst/>
          </a:prstGeom>
          <a:noFill/>
          <a:ln w="0">
            <a:noFill/>
          </a:ln>
        </p:spPr>
        <p:txBody>
          <a:bodyPr anchor="t">
            <a:noAutofit/>
          </a:bodyPr>
          <a:p>
            <a:pPr algn="ctr">
              <a:lnSpc>
                <a:spcPct val="90000"/>
              </a:lnSpc>
              <a:spcBef>
                <a:spcPts val="1001"/>
              </a:spcBef>
              <a:buNone/>
              <a:tabLst>
                <a:tab algn="l" pos="0"/>
              </a:tabLst>
            </a:pPr>
            <a:r>
              <a:rPr b="0" lang="it-IT" sz="3500" spc="-1" strike="noStrike">
                <a:solidFill>
                  <a:srgbClr val="ffffff"/>
                </a:solidFill>
                <a:latin typeface="Calibri"/>
              </a:rPr>
              <a:t>milanesi@example.com</a:t>
            </a:r>
            <a:endParaRPr b="0" lang="it-IT" sz="3500" spc="-1" strike="noStrike">
              <a:solidFill>
                <a:srgbClr val="000000"/>
              </a:solidFill>
              <a:latin typeface="Calibri"/>
            </a:endParaRPr>
          </a:p>
        </p:txBody>
      </p:sp>
      <p:sp>
        <p:nvSpPr>
          <p:cNvPr id="532" name="PlaceHolder 5"/>
          <p:cNvSpPr>
            <a:spLocks noGrp="1"/>
          </p:cNvSpPr>
          <p:nvPr>
            <p:ph type="body"/>
          </p:nvPr>
        </p:nvSpPr>
        <p:spPr>
          <a:xfrm>
            <a:off x="3912120" y="4929120"/>
            <a:ext cx="4367160" cy="287640"/>
          </a:xfrm>
          <a:prstGeom prst="rect">
            <a:avLst/>
          </a:prstGeom>
          <a:noFill/>
          <a:ln w="0">
            <a:noFill/>
          </a:ln>
        </p:spPr>
        <p:txBody>
          <a:bodyPr anchor="t">
            <a:noAutofit/>
          </a:bodyPr>
          <a:p>
            <a:pPr algn="ctr">
              <a:lnSpc>
                <a:spcPct val="90000"/>
              </a:lnSpc>
              <a:spcBef>
                <a:spcPts val="1001"/>
              </a:spcBef>
              <a:buNone/>
              <a:tabLst>
                <a:tab algn="l" pos="0"/>
              </a:tabLst>
            </a:pPr>
            <a:r>
              <a:rPr b="0" lang="it-IT" sz="2000" spc="-1" strike="noStrike">
                <a:solidFill>
                  <a:srgbClr val="e7e6e6"/>
                </a:solidFill>
                <a:latin typeface="Calibri"/>
              </a:rPr>
              <a:t>Posta elettronica</a:t>
            </a:r>
            <a:endParaRPr b="0" lang="it-IT" sz="2000" spc="-1" strike="noStrike">
              <a:solidFill>
                <a:srgbClr val="000000"/>
              </a:solidFill>
              <a:latin typeface="Calibri"/>
            </a:endParaRPr>
          </a:p>
        </p:txBody>
      </p:sp>
      <p:sp>
        <p:nvSpPr>
          <p:cNvPr id="533" name="PlaceHolder 6"/>
          <p:cNvSpPr>
            <a:spLocks noGrp="1"/>
          </p:cNvSpPr>
          <p:nvPr>
            <p:ph type="title"/>
          </p:nvPr>
        </p:nvSpPr>
        <p:spPr>
          <a:xfrm>
            <a:off x="1050840" y="993600"/>
            <a:ext cx="10103760" cy="1517040"/>
          </a:xfrm>
          <a:prstGeom prst="rect">
            <a:avLst/>
          </a:prstGeom>
          <a:noFill/>
          <a:ln w="0">
            <a:noFill/>
          </a:ln>
        </p:spPr>
        <p:txBody>
          <a:bodyPr anchor="ctr">
            <a:noAutofit/>
          </a:bodyPr>
          <a:p>
            <a:pPr algn="ctr">
              <a:lnSpc>
                <a:spcPct val="90000"/>
              </a:lnSpc>
              <a:buNone/>
            </a:pPr>
            <a:r>
              <a:rPr b="0" lang="it-IT" sz="8000" spc="-1" strike="noStrike">
                <a:solidFill>
                  <a:srgbClr val="ffffff"/>
                </a:solidFill>
                <a:latin typeface="Calibri Light"/>
              </a:rPr>
              <a:t>GRAZIE!</a:t>
            </a:r>
            <a:endParaRPr b="0" lang="it-IT" sz="8000" spc="-1" strike="noStrike">
              <a:solidFill>
                <a:srgbClr val="000000"/>
              </a:solidFill>
              <a:latin typeface="Calibri"/>
            </a:endParaRPr>
          </a:p>
        </p:txBody>
      </p:sp>
      <p:sp>
        <p:nvSpPr>
          <p:cNvPr id="534" name="Rettangolo 24"/>
          <p:cNvSpPr/>
          <p:nvPr/>
        </p:nvSpPr>
        <p:spPr>
          <a:xfrm>
            <a:off x="3156120" y="2422080"/>
            <a:ext cx="5879160" cy="63720"/>
          </a:xfrm>
          <a:prstGeom prst="rect">
            <a:avLst/>
          </a:prstGeom>
          <a:solidFill>
            <a:schemeClr val="bg2"/>
          </a:solidFill>
          <a:ln w="12700">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0bbb"/>
        </a:solidFill>
      </p:bgPr>
    </p:bg>
    <p:spTree>
      <p:nvGrpSpPr>
        <p:cNvPr id="1" name=""/>
        <p:cNvGrpSpPr/>
        <p:nvPr/>
      </p:nvGrpSpPr>
      <p:grpSpPr>
        <a:xfrm>
          <a:off x="0" y="0"/>
          <a:ext cx="0" cy="0"/>
          <a:chOff x="0" y="0"/>
          <a:chExt cx="0" cy="0"/>
        </a:xfrm>
      </p:grpSpPr>
      <p:sp>
        <p:nvSpPr>
          <p:cNvPr id="43" name="PlaceHolder 1"/>
          <p:cNvSpPr>
            <a:spLocks noGrp="1"/>
          </p:cNvSpPr>
          <p:nvPr>
            <p:ph type="dt" idx="1"/>
          </p:nvPr>
        </p:nvSpPr>
        <p:spPr>
          <a:xfrm>
            <a:off x="838080" y="6356520"/>
            <a:ext cx="2742840" cy="364680"/>
          </a:xfrm>
          <a:prstGeom prst="rect">
            <a:avLst/>
          </a:prstGeom>
          <a:noFill/>
          <a:ln w="0">
            <a:noFill/>
          </a:ln>
        </p:spPr>
        <p:txBody>
          <a:bodyPr anchor="ctr">
            <a:noAutofit/>
          </a:bodyPr>
          <a:lstStyle>
            <a:lvl1pPr>
              <a:lnSpc>
                <a:spcPct val="100000"/>
              </a:lnSpc>
              <a:buNone/>
              <a:defRPr b="0" lang="it-IT" sz="1200" spc="-1" strike="noStrike">
                <a:solidFill>
                  <a:srgbClr val="8b8b8b"/>
                </a:solidFill>
                <a:latin typeface="Calibri"/>
              </a:defRPr>
            </a:lvl1pPr>
          </a:lstStyle>
          <a:p>
            <a:pPr>
              <a:lnSpc>
                <a:spcPct val="100000"/>
              </a:lnSpc>
              <a:buNone/>
            </a:pPr>
            <a:r>
              <a:rPr b="0" lang="it-IT" sz="1200" spc="-1" strike="noStrike">
                <a:solidFill>
                  <a:srgbClr val="8b8b8b"/>
                </a:solidFill>
                <a:latin typeface="Calibri"/>
              </a:rPr>
              <a:t>&lt;data/ora&gt;</a:t>
            </a:r>
            <a:endParaRPr b="0" lang="it-IT" sz="1200" spc="-1" strike="noStrike">
              <a:latin typeface="Times New Roman"/>
            </a:endParaRPr>
          </a:p>
        </p:txBody>
      </p:sp>
      <p:sp>
        <p:nvSpPr>
          <p:cNvPr id="44" name="PlaceHolder 2"/>
          <p:cNvSpPr>
            <a:spLocks noGrp="1"/>
          </p:cNvSpPr>
          <p:nvPr>
            <p:ph type="ftr" idx="2"/>
          </p:nvPr>
        </p:nvSpPr>
        <p:spPr>
          <a:xfrm>
            <a:off x="4038480" y="6356520"/>
            <a:ext cx="4114440" cy="364680"/>
          </a:xfrm>
          <a:prstGeom prst="rect">
            <a:avLst/>
          </a:prstGeom>
          <a:noFill/>
          <a:ln w="0">
            <a:noFill/>
          </a:ln>
        </p:spPr>
        <p:txBody>
          <a:bodyPr anchor="ctr">
            <a:noAutofit/>
          </a:bodyPr>
          <a:lstStyle>
            <a:lvl1pPr algn="ctr">
              <a:buNone/>
              <a:defRPr b="0" lang="it-IT" sz="1400" spc="-1" strike="noStrike">
                <a:latin typeface="Times New Roman"/>
              </a:defRPr>
            </a:lvl1pPr>
          </a:lstStyle>
          <a:p>
            <a:pPr algn="ctr">
              <a:buNone/>
            </a:pPr>
            <a:r>
              <a:rPr b="0" lang="it-IT" sz="1400" spc="-1" strike="noStrike">
                <a:latin typeface="Times New Roman"/>
              </a:rPr>
              <a:t>&lt;piè di pagina&gt;</a:t>
            </a:r>
            <a:endParaRPr b="0" lang="it-IT" sz="1400" spc="-1" strike="noStrike">
              <a:latin typeface="Times New Roman"/>
            </a:endParaRPr>
          </a:p>
        </p:txBody>
      </p:sp>
      <p:sp>
        <p:nvSpPr>
          <p:cNvPr id="45" name="PlaceHolder 3"/>
          <p:cNvSpPr>
            <a:spLocks noGrp="1"/>
          </p:cNvSpPr>
          <p:nvPr>
            <p:ph type="sldNum" idx="3"/>
          </p:nvPr>
        </p:nvSpPr>
        <p:spPr>
          <a:xfrm>
            <a:off x="8610480" y="6356520"/>
            <a:ext cx="2742840" cy="364680"/>
          </a:xfrm>
          <a:prstGeom prst="rect">
            <a:avLst/>
          </a:prstGeom>
          <a:noFill/>
          <a:ln w="0">
            <a:noFill/>
          </a:ln>
        </p:spPr>
        <p:txBody>
          <a:bodyPr anchor="ctr">
            <a:noAutofit/>
          </a:bodyPr>
          <a:lstStyle>
            <a:lvl1pPr algn="r">
              <a:lnSpc>
                <a:spcPct val="100000"/>
              </a:lnSpc>
              <a:buNone/>
              <a:defRPr b="0" lang="it-IT" sz="1200" spc="-1" strike="noStrike">
                <a:solidFill>
                  <a:srgbClr val="8b8b8b"/>
                </a:solidFill>
                <a:latin typeface="Calibri"/>
              </a:defRPr>
            </a:lvl1pPr>
          </a:lstStyle>
          <a:p>
            <a:pPr algn="r">
              <a:lnSpc>
                <a:spcPct val="100000"/>
              </a:lnSpc>
              <a:buNone/>
            </a:pPr>
            <a:fld id="{DEB35B05-F0EB-4006-B13D-BC04AB14FDC5}" type="slidenum">
              <a:rPr b="0" lang="it-IT" sz="1200" spc="-1" strike="noStrike">
                <a:solidFill>
                  <a:srgbClr val="8b8b8b"/>
                </a:solidFill>
                <a:latin typeface="Calibri"/>
              </a:rPr>
              <a:t>&lt;numero&gt;</a:t>
            </a:fld>
            <a:endParaRPr b="0" lang="it-IT" sz="1200" spc="-1" strike="noStrike">
              <a:latin typeface="Times New Roman"/>
            </a:endParaRPr>
          </a:p>
        </p:txBody>
      </p:sp>
      <p:sp>
        <p:nvSpPr>
          <p:cNvPr id="46"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it-IT" sz="1800" spc="-1" strike="noStrike">
                <a:solidFill>
                  <a:srgbClr val="000000"/>
                </a:solidFill>
                <a:latin typeface="Calibri"/>
              </a:rPr>
              <a:t>Fai clic per modificare il formato del testo del titolo</a:t>
            </a:r>
            <a:endParaRPr b="0" lang="it-IT" sz="1800" spc="-1" strike="noStrike">
              <a:solidFill>
                <a:srgbClr val="000000"/>
              </a:solidFill>
              <a:latin typeface="Calibri"/>
            </a:endParaRPr>
          </a:p>
        </p:txBody>
      </p:sp>
      <p:sp>
        <p:nvSpPr>
          <p:cNvPr id="47"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ffffff"/>
              </a:buClr>
              <a:buSzPct val="45000"/>
              <a:buFont typeface="Wingdings" charset="2"/>
              <a:buChar char=""/>
            </a:pPr>
            <a:r>
              <a:rPr b="0" lang="it-IT" sz="2800" spc="-1" strike="noStrike">
                <a:solidFill>
                  <a:srgbClr val="000000"/>
                </a:solidFill>
                <a:latin typeface="Calibri"/>
              </a:rPr>
              <a:t>Fai clic per modificare il formato del testo della struttura</a:t>
            </a:r>
            <a:endParaRPr b="0" lang="it-IT" sz="2800" spc="-1" strike="noStrike">
              <a:solidFill>
                <a:srgbClr val="000000"/>
              </a:solidFill>
              <a:latin typeface="Calibri"/>
            </a:endParaRPr>
          </a:p>
          <a:p>
            <a:pPr lvl="1" marL="864000" indent="-324000">
              <a:lnSpc>
                <a:spcPct val="90000"/>
              </a:lnSpc>
              <a:spcBef>
                <a:spcPts val="1134"/>
              </a:spcBef>
              <a:buClr>
                <a:srgbClr val="ffffff"/>
              </a:buClr>
              <a:buSzPct val="75000"/>
              <a:buFont typeface="Symbol" charset="2"/>
              <a:buChar char=""/>
            </a:pPr>
            <a:r>
              <a:rPr b="0" lang="it-IT" sz="2000" spc="-1" strike="noStrike">
                <a:solidFill>
                  <a:srgbClr val="000000"/>
                </a:solidFill>
                <a:latin typeface="Calibri"/>
              </a:rPr>
              <a:t>Secondo livello struttura</a:t>
            </a:r>
            <a:endParaRPr b="0" lang="it-IT" sz="2000" spc="-1" strike="noStrike">
              <a:solidFill>
                <a:srgbClr val="000000"/>
              </a:solidFill>
              <a:latin typeface="Calibri"/>
            </a:endParaRPr>
          </a:p>
          <a:p>
            <a:pPr lvl="2" marL="1296000" indent="-288000">
              <a:lnSpc>
                <a:spcPct val="90000"/>
              </a:lnSpc>
              <a:spcBef>
                <a:spcPts val="850"/>
              </a:spcBef>
              <a:buClr>
                <a:srgbClr val="ffffff"/>
              </a:buClr>
              <a:buSzPct val="45000"/>
              <a:buFont typeface="Wingdings" charset="2"/>
              <a:buChar char=""/>
            </a:pPr>
            <a:r>
              <a:rPr b="0" lang="it-IT" sz="1800" spc="-1" strike="noStrike">
                <a:solidFill>
                  <a:srgbClr val="000000"/>
                </a:solidFill>
                <a:latin typeface="Calibri"/>
              </a:rPr>
              <a:t>Terzo livello struttura</a:t>
            </a:r>
            <a:endParaRPr b="0" lang="it-IT" sz="1800" spc="-1" strike="noStrike">
              <a:solidFill>
                <a:srgbClr val="000000"/>
              </a:solidFill>
              <a:latin typeface="Calibri"/>
            </a:endParaRPr>
          </a:p>
          <a:p>
            <a:pPr lvl="3" marL="1728000" indent="-216000">
              <a:lnSpc>
                <a:spcPct val="90000"/>
              </a:lnSpc>
              <a:spcBef>
                <a:spcPts val="567"/>
              </a:spcBef>
              <a:buClr>
                <a:srgbClr val="ffffff"/>
              </a:buClr>
              <a:buSzPct val="75000"/>
              <a:buFont typeface="Symbol" charset="2"/>
              <a:buChar char=""/>
            </a:pPr>
            <a:r>
              <a:rPr b="0" lang="it-IT" sz="1800" spc="-1" strike="noStrike">
                <a:solidFill>
                  <a:srgbClr val="000000"/>
                </a:solidFill>
                <a:latin typeface="Calibri"/>
              </a:rPr>
              <a:t>Quarto livello struttura</a:t>
            </a:r>
            <a:endParaRPr b="0" lang="it-IT" sz="1800" spc="-1" strike="noStrike">
              <a:solidFill>
                <a:srgbClr val="000000"/>
              </a:solidFill>
              <a:latin typeface="Calibri"/>
            </a:endParaRPr>
          </a:p>
          <a:p>
            <a:pPr lvl="4" marL="2160000" indent="-216000">
              <a:lnSpc>
                <a:spcPct val="90000"/>
              </a:lnSpc>
              <a:spcBef>
                <a:spcPts val="283"/>
              </a:spcBef>
              <a:buClr>
                <a:srgbClr val="ffffff"/>
              </a:buClr>
              <a:buSzPct val="45000"/>
              <a:buFont typeface="Wingdings" charset="2"/>
              <a:buChar char=""/>
            </a:pPr>
            <a:r>
              <a:rPr b="0" lang="it-IT" sz="2000" spc="-1" strike="noStrike">
                <a:solidFill>
                  <a:srgbClr val="000000"/>
                </a:solidFill>
                <a:latin typeface="Calibri"/>
              </a:rPr>
              <a:t>Quinto livello struttura</a:t>
            </a:r>
            <a:endParaRPr b="0" lang="it-IT" sz="2000" spc="-1" strike="noStrike">
              <a:solidFill>
                <a:srgbClr val="000000"/>
              </a:solidFill>
              <a:latin typeface="Calibri"/>
            </a:endParaRPr>
          </a:p>
          <a:p>
            <a:pPr lvl="5" marL="2592000" indent="-216000">
              <a:lnSpc>
                <a:spcPct val="90000"/>
              </a:lnSpc>
              <a:spcBef>
                <a:spcPts val="283"/>
              </a:spcBef>
              <a:buClr>
                <a:srgbClr val="ffffff"/>
              </a:buClr>
              <a:buSzPct val="45000"/>
              <a:buFont typeface="Wingdings" charset="2"/>
              <a:buChar char=""/>
            </a:pPr>
            <a:r>
              <a:rPr b="0" lang="it-IT" sz="2000" spc="-1" strike="noStrike">
                <a:solidFill>
                  <a:srgbClr val="000000"/>
                </a:solidFill>
                <a:latin typeface="Calibri"/>
              </a:rPr>
              <a:t>Sesto livello struttura</a:t>
            </a:r>
            <a:endParaRPr b="0" lang="it-IT" sz="2000" spc="-1" strike="noStrike">
              <a:solidFill>
                <a:srgbClr val="000000"/>
              </a:solidFill>
              <a:latin typeface="Calibri"/>
            </a:endParaRPr>
          </a:p>
          <a:p>
            <a:pPr lvl="6" marL="3024000" indent="-216000">
              <a:lnSpc>
                <a:spcPct val="90000"/>
              </a:lnSpc>
              <a:spcBef>
                <a:spcPts val="283"/>
              </a:spcBef>
              <a:buClr>
                <a:srgbClr val="ffffff"/>
              </a:buClr>
              <a:buSzPct val="45000"/>
              <a:buFont typeface="Wingdings" charset="2"/>
              <a:buChar char=""/>
            </a:pPr>
            <a:r>
              <a:rPr b="0" lang="it-IT" sz="2000" spc="-1" strike="noStrike">
                <a:solidFill>
                  <a:srgbClr val="000000"/>
                </a:solidFill>
                <a:latin typeface="Calibri"/>
              </a:rPr>
              <a:t>Settimo livello struttura</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0bbb"/>
        </a:solidFill>
      </p:bgPr>
    </p:bg>
    <p:spTree>
      <p:nvGrpSpPr>
        <p:cNvPr id="1" name=""/>
        <p:cNvGrpSpPr/>
        <p:nvPr/>
      </p:nvGrpSpPr>
      <p:grpSpPr>
        <a:xfrm>
          <a:off x="0" y="0"/>
          <a:ext cx="0" cy="0"/>
          <a:chOff x="0" y="0"/>
          <a:chExt cx="0" cy="0"/>
        </a:xfrm>
      </p:grpSpPr>
      <p:sp>
        <p:nvSpPr>
          <p:cNvPr id="84"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pPr>
            <a:r>
              <a:rPr b="0" lang="it-IT" sz="4400" spc="-1" strike="noStrike">
                <a:solidFill>
                  <a:srgbClr val="000000"/>
                </a:solidFill>
                <a:latin typeface="Calibri Light"/>
              </a:rPr>
              <a:t>Fare clic per modificare lo stile del titolo</a:t>
            </a:r>
            <a:endParaRPr b="0" lang="it-IT" sz="4400" spc="-1" strike="noStrike">
              <a:solidFill>
                <a:srgbClr val="000000"/>
              </a:solidFill>
              <a:latin typeface="Calibri"/>
            </a:endParaRPr>
          </a:p>
        </p:txBody>
      </p:sp>
      <p:sp>
        <p:nvSpPr>
          <p:cNvPr id="85" name="PlaceHolder 2"/>
          <p:cNvSpPr>
            <a:spLocks noGrp="1"/>
          </p:cNvSpPr>
          <p:nvPr>
            <p:ph type="dt" idx="4"/>
          </p:nvPr>
        </p:nvSpPr>
        <p:spPr>
          <a:xfrm>
            <a:off x="838080" y="6356520"/>
            <a:ext cx="2742840" cy="364680"/>
          </a:xfrm>
          <a:prstGeom prst="rect">
            <a:avLst/>
          </a:prstGeom>
          <a:noFill/>
          <a:ln w="0">
            <a:noFill/>
          </a:ln>
        </p:spPr>
        <p:txBody>
          <a:bodyPr anchor="ctr">
            <a:noAutofit/>
          </a:bodyPr>
          <a:lstStyle>
            <a:lvl1pPr>
              <a:lnSpc>
                <a:spcPct val="100000"/>
              </a:lnSpc>
              <a:buNone/>
              <a:defRPr b="0" lang="it-IT" sz="1200" spc="-1" strike="noStrike">
                <a:solidFill>
                  <a:srgbClr val="8b8b8b"/>
                </a:solidFill>
                <a:latin typeface="Calibri"/>
              </a:defRPr>
            </a:lvl1pPr>
          </a:lstStyle>
          <a:p>
            <a:pPr>
              <a:lnSpc>
                <a:spcPct val="100000"/>
              </a:lnSpc>
              <a:buNone/>
            </a:pPr>
            <a:r>
              <a:rPr b="0" lang="it-IT" sz="1200" spc="-1" strike="noStrike">
                <a:solidFill>
                  <a:srgbClr val="8b8b8b"/>
                </a:solidFill>
                <a:latin typeface="Calibri"/>
              </a:rPr>
              <a:t>&lt;data/ora&gt;</a:t>
            </a:r>
            <a:endParaRPr b="0" lang="it-IT" sz="1200" spc="-1" strike="noStrike">
              <a:latin typeface="Times New Roman"/>
            </a:endParaRPr>
          </a:p>
        </p:txBody>
      </p:sp>
      <p:sp>
        <p:nvSpPr>
          <p:cNvPr id="86" name="PlaceHolder 3"/>
          <p:cNvSpPr>
            <a:spLocks noGrp="1"/>
          </p:cNvSpPr>
          <p:nvPr>
            <p:ph type="ftr" idx="5"/>
          </p:nvPr>
        </p:nvSpPr>
        <p:spPr>
          <a:xfrm>
            <a:off x="4038480" y="6356520"/>
            <a:ext cx="4114440" cy="364680"/>
          </a:xfrm>
          <a:prstGeom prst="rect">
            <a:avLst/>
          </a:prstGeom>
          <a:noFill/>
          <a:ln w="0">
            <a:noFill/>
          </a:ln>
        </p:spPr>
        <p:txBody>
          <a:bodyPr anchor="ctr">
            <a:noAutofit/>
          </a:bodyPr>
          <a:lstStyle>
            <a:lvl1pPr algn="ctr">
              <a:buNone/>
              <a:defRPr b="0" lang="it-IT" sz="1400" spc="-1" strike="noStrike">
                <a:latin typeface="Times New Roman"/>
              </a:defRPr>
            </a:lvl1pPr>
          </a:lstStyle>
          <a:p>
            <a:pPr algn="ctr">
              <a:buNone/>
            </a:pPr>
            <a:r>
              <a:rPr b="0" lang="it-IT" sz="1400" spc="-1" strike="noStrike">
                <a:latin typeface="Times New Roman"/>
              </a:rPr>
              <a:t>&lt;piè di pagina&gt;</a:t>
            </a:r>
            <a:endParaRPr b="0" lang="it-IT" sz="1400" spc="-1" strike="noStrike">
              <a:latin typeface="Times New Roman"/>
            </a:endParaRPr>
          </a:p>
        </p:txBody>
      </p:sp>
      <p:sp>
        <p:nvSpPr>
          <p:cNvPr id="87" name="PlaceHolder 4"/>
          <p:cNvSpPr>
            <a:spLocks noGrp="1"/>
          </p:cNvSpPr>
          <p:nvPr>
            <p:ph type="sldNum" idx="6"/>
          </p:nvPr>
        </p:nvSpPr>
        <p:spPr>
          <a:xfrm>
            <a:off x="8610480" y="6356520"/>
            <a:ext cx="2742840" cy="364680"/>
          </a:xfrm>
          <a:prstGeom prst="rect">
            <a:avLst/>
          </a:prstGeom>
          <a:noFill/>
          <a:ln w="0">
            <a:noFill/>
          </a:ln>
        </p:spPr>
        <p:txBody>
          <a:bodyPr anchor="ctr">
            <a:noAutofit/>
          </a:bodyPr>
          <a:lstStyle>
            <a:lvl1pPr algn="r">
              <a:lnSpc>
                <a:spcPct val="100000"/>
              </a:lnSpc>
              <a:buNone/>
              <a:defRPr b="0" lang="it-IT" sz="1200" spc="-1" strike="noStrike">
                <a:solidFill>
                  <a:srgbClr val="8b8b8b"/>
                </a:solidFill>
                <a:latin typeface="Calibri"/>
              </a:defRPr>
            </a:lvl1pPr>
          </a:lstStyle>
          <a:p>
            <a:pPr algn="r">
              <a:lnSpc>
                <a:spcPct val="100000"/>
              </a:lnSpc>
              <a:buNone/>
            </a:pPr>
            <a:fld id="{3AFDC079-EBC6-4D88-B731-35FFE18A68DC}" type="slidenum">
              <a:rPr b="0" lang="it-IT" sz="1200" spc="-1" strike="noStrike">
                <a:solidFill>
                  <a:srgbClr val="8b8b8b"/>
                </a:solidFill>
                <a:latin typeface="Calibri"/>
              </a:rPr>
              <a:t>&lt;numero&gt;</a:t>
            </a:fld>
            <a:endParaRPr b="0" lang="it-IT" sz="1200" spc="-1" strike="noStrike">
              <a:latin typeface="Times New Roman"/>
            </a:endParaRPr>
          </a:p>
        </p:txBody>
      </p:sp>
      <p:sp>
        <p:nvSpPr>
          <p:cNvPr id="8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ffffff"/>
              </a:buClr>
              <a:buSzPct val="45000"/>
              <a:buFont typeface="Wingdings" charset="2"/>
              <a:buChar char=""/>
            </a:pPr>
            <a:r>
              <a:rPr b="0" lang="it-IT" sz="2800" spc="-1" strike="noStrike">
                <a:solidFill>
                  <a:srgbClr val="000000"/>
                </a:solidFill>
                <a:latin typeface="Calibri"/>
              </a:rPr>
              <a:t>Fai clic per modificare il formato del testo della struttura</a:t>
            </a:r>
            <a:endParaRPr b="0" lang="it-IT" sz="2800" spc="-1" strike="noStrike">
              <a:solidFill>
                <a:srgbClr val="000000"/>
              </a:solidFill>
              <a:latin typeface="Calibri"/>
            </a:endParaRPr>
          </a:p>
          <a:p>
            <a:pPr lvl="1" marL="864000" indent="-324000">
              <a:lnSpc>
                <a:spcPct val="90000"/>
              </a:lnSpc>
              <a:spcBef>
                <a:spcPts val="1134"/>
              </a:spcBef>
              <a:buClr>
                <a:srgbClr val="ffffff"/>
              </a:buClr>
              <a:buSzPct val="75000"/>
              <a:buFont typeface="Symbol" charset="2"/>
              <a:buChar char=""/>
            </a:pPr>
            <a:r>
              <a:rPr b="0" lang="it-IT" sz="2000" spc="-1" strike="noStrike">
                <a:solidFill>
                  <a:srgbClr val="000000"/>
                </a:solidFill>
                <a:latin typeface="Calibri"/>
              </a:rPr>
              <a:t>Secondo livello struttura</a:t>
            </a:r>
            <a:endParaRPr b="0" lang="it-IT" sz="2000" spc="-1" strike="noStrike">
              <a:solidFill>
                <a:srgbClr val="000000"/>
              </a:solidFill>
              <a:latin typeface="Calibri"/>
            </a:endParaRPr>
          </a:p>
          <a:p>
            <a:pPr lvl="2" marL="1296000" indent="-288000">
              <a:lnSpc>
                <a:spcPct val="90000"/>
              </a:lnSpc>
              <a:spcBef>
                <a:spcPts val="850"/>
              </a:spcBef>
              <a:buClr>
                <a:srgbClr val="ffffff"/>
              </a:buClr>
              <a:buSzPct val="45000"/>
              <a:buFont typeface="Wingdings" charset="2"/>
              <a:buChar char=""/>
            </a:pPr>
            <a:r>
              <a:rPr b="0" lang="it-IT" sz="1800" spc="-1" strike="noStrike">
                <a:solidFill>
                  <a:srgbClr val="000000"/>
                </a:solidFill>
                <a:latin typeface="Calibri"/>
              </a:rPr>
              <a:t>Terzo livello struttura</a:t>
            </a:r>
            <a:endParaRPr b="0" lang="it-IT" sz="1800" spc="-1" strike="noStrike">
              <a:solidFill>
                <a:srgbClr val="000000"/>
              </a:solidFill>
              <a:latin typeface="Calibri"/>
            </a:endParaRPr>
          </a:p>
          <a:p>
            <a:pPr lvl="3" marL="1728000" indent="-216000">
              <a:lnSpc>
                <a:spcPct val="90000"/>
              </a:lnSpc>
              <a:spcBef>
                <a:spcPts val="567"/>
              </a:spcBef>
              <a:buClr>
                <a:srgbClr val="ffffff"/>
              </a:buClr>
              <a:buSzPct val="75000"/>
              <a:buFont typeface="Symbol" charset="2"/>
              <a:buChar char=""/>
            </a:pPr>
            <a:r>
              <a:rPr b="0" lang="it-IT" sz="1800" spc="-1" strike="noStrike">
                <a:solidFill>
                  <a:srgbClr val="000000"/>
                </a:solidFill>
                <a:latin typeface="Calibri"/>
              </a:rPr>
              <a:t>Quarto livello struttura</a:t>
            </a:r>
            <a:endParaRPr b="0" lang="it-IT" sz="1800" spc="-1" strike="noStrike">
              <a:solidFill>
                <a:srgbClr val="000000"/>
              </a:solidFill>
              <a:latin typeface="Calibri"/>
            </a:endParaRPr>
          </a:p>
          <a:p>
            <a:pPr lvl="4" marL="2160000" indent="-216000">
              <a:lnSpc>
                <a:spcPct val="90000"/>
              </a:lnSpc>
              <a:spcBef>
                <a:spcPts val="283"/>
              </a:spcBef>
              <a:buClr>
                <a:srgbClr val="ffffff"/>
              </a:buClr>
              <a:buSzPct val="45000"/>
              <a:buFont typeface="Wingdings" charset="2"/>
              <a:buChar char=""/>
            </a:pPr>
            <a:r>
              <a:rPr b="0" lang="it-IT" sz="2000" spc="-1" strike="noStrike">
                <a:solidFill>
                  <a:srgbClr val="000000"/>
                </a:solidFill>
                <a:latin typeface="Calibri"/>
              </a:rPr>
              <a:t>Quinto livello struttura</a:t>
            </a:r>
            <a:endParaRPr b="0" lang="it-IT" sz="2000" spc="-1" strike="noStrike">
              <a:solidFill>
                <a:srgbClr val="000000"/>
              </a:solidFill>
              <a:latin typeface="Calibri"/>
            </a:endParaRPr>
          </a:p>
          <a:p>
            <a:pPr lvl="5" marL="2592000" indent="-216000">
              <a:lnSpc>
                <a:spcPct val="90000"/>
              </a:lnSpc>
              <a:spcBef>
                <a:spcPts val="283"/>
              </a:spcBef>
              <a:buClr>
                <a:srgbClr val="ffffff"/>
              </a:buClr>
              <a:buSzPct val="45000"/>
              <a:buFont typeface="Wingdings" charset="2"/>
              <a:buChar char=""/>
            </a:pPr>
            <a:r>
              <a:rPr b="0" lang="it-IT" sz="2000" spc="-1" strike="noStrike">
                <a:solidFill>
                  <a:srgbClr val="000000"/>
                </a:solidFill>
                <a:latin typeface="Calibri"/>
              </a:rPr>
              <a:t>Sesto livello struttura</a:t>
            </a:r>
            <a:endParaRPr b="0" lang="it-IT" sz="2000" spc="-1" strike="noStrike">
              <a:solidFill>
                <a:srgbClr val="000000"/>
              </a:solidFill>
              <a:latin typeface="Calibri"/>
            </a:endParaRPr>
          </a:p>
          <a:p>
            <a:pPr lvl="6" marL="3024000" indent="-216000">
              <a:lnSpc>
                <a:spcPct val="90000"/>
              </a:lnSpc>
              <a:spcBef>
                <a:spcPts val="283"/>
              </a:spcBef>
              <a:buClr>
                <a:srgbClr val="ffffff"/>
              </a:buClr>
              <a:buSzPct val="45000"/>
              <a:buFont typeface="Wingdings" charset="2"/>
              <a:buChar char=""/>
            </a:pPr>
            <a:r>
              <a:rPr b="0" lang="it-IT" sz="2000" spc="-1" strike="noStrike">
                <a:solidFill>
                  <a:srgbClr val="000000"/>
                </a:solidFill>
                <a:latin typeface="Calibri"/>
              </a:rPr>
              <a:t>Settimo livello struttura</a:t>
            </a:r>
            <a:endParaRPr b="0" lang="it-IT"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0bbb"/>
        </a:solidFill>
      </p:bgPr>
    </p:bg>
    <p:spTree>
      <p:nvGrpSpPr>
        <p:cNvPr id="1" name=""/>
        <p:cNvGrpSpPr/>
        <p:nvPr/>
      </p:nvGrpSpPr>
      <p:grpSpPr>
        <a:xfrm>
          <a:off x="0" y="0"/>
          <a:ext cx="0" cy="0"/>
          <a:chOff x="0" y="0"/>
          <a:chExt cx="0" cy="0"/>
        </a:xfrm>
      </p:grpSpPr>
      <p:sp>
        <p:nvSpPr>
          <p:cNvPr id="125"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pPr>
            <a:r>
              <a:rPr b="0" lang="it-IT" sz="4400" spc="-1" strike="noStrike">
                <a:solidFill>
                  <a:srgbClr val="000000"/>
                </a:solidFill>
                <a:latin typeface="Calibri Light"/>
              </a:rPr>
              <a:t>Fare clic per modificare lo stile del titolo</a:t>
            </a:r>
            <a:endParaRPr b="0" lang="it-IT" sz="4400" spc="-1" strike="noStrike">
              <a:solidFill>
                <a:srgbClr val="000000"/>
              </a:solidFill>
              <a:latin typeface="Calibri"/>
            </a:endParaRPr>
          </a:p>
        </p:txBody>
      </p:sp>
      <p:sp>
        <p:nvSpPr>
          <p:cNvPr id="126" name="PlaceHolder 2"/>
          <p:cNvSpPr>
            <a:spLocks noGrp="1"/>
          </p:cNvSpPr>
          <p:nvPr>
            <p:ph type="body"/>
          </p:nvPr>
        </p:nvSpPr>
        <p:spPr>
          <a:xfrm>
            <a:off x="838080" y="1825560"/>
            <a:ext cx="5181120" cy="4350960"/>
          </a:xfrm>
          <a:prstGeom prst="rect">
            <a:avLst/>
          </a:prstGeom>
          <a:noFill/>
          <a:ln w="0">
            <a:noFill/>
          </a:ln>
        </p:spPr>
        <p:txBody>
          <a:bodyPr anchor="t">
            <a:noAutofit/>
          </a:bodyPr>
          <a:p>
            <a:pPr marL="228600" indent="-228600">
              <a:lnSpc>
                <a:spcPct val="90000"/>
              </a:lnSpc>
              <a:spcBef>
                <a:spcPts val="1001"/>
              </a:spcBef>
              <a:buClr>
                <a:srgbClr val="000000"/>
              </a:buClr>
              <a:buFont typeface="Arial"/>
              <a:buChar char="•"/>
            </a:pPr>
            <a:r>
              <a:rPr b="0" lang="it-IT" sz="2800" spc="-1" strike="noStrike">
                <a:solidFill>
                  <a:srgbClr val="000000"/>
                </a:solidFill>
                <a:latin typeface="Calibri"/>
              </a:rPr>
              <a:t>Fare clic per modificare stili del testo dello schema</a:t>
            </a:r>
            <a:endParaRPr b="0" lang="it-IT" sz="2800" spc="-1" strike="noStrike">
              <a:solidFill>
                <a:srgbClr val="000000"/>
              </a:solidFill>
              <a:latin typeface="Calibri"/>
            </a:endParaRPr>
          </a:p>
          <a:p>
            <a:pPr lvl="1" marL="685800" indent="-228600">
              <a:lnSpc>
                <a:spcPct val="90000"/>
              </a:lnSpc>
              <a:spcBef>
                <a:spcPts val="499"/>
              </a:spcBef>
              <a:buClr>
                <a:srgbClr val="000000"/>
              </a:buClr>
              <a:buFont typeface="Arial"/>
              <a:buChar char="•"/>
            </a:pPr>
            <a:r>
              <a:rPr b="0" lang="it-IT" sz="2400" spc="-1" strike="noStrike">
                <a:solidFill>
                  <a:srgbClr val="000000"/>
                </a:solidFill>
                <a:latin typeface="Calibri"/>
              </a:rPr>
              <a:t>Secondo livello</a:t>
            </a:r>
            <a:endParaRPr b="0" lang="it-IT" sz="2400" spc="-1" strike="noStrike">
              <a:solidFill>
                <a:srgbClr val="000000"/>
              </a:solidFill>
              <a:latin typeface="Calibri"/>
            </a:endParaRPr>
          </a:p>
          <a:p>
            <a:pPr lvl="2" marL="1143000" indent="-228600">
              <a:lnSpc>
                <a:spcPct val="90000"/>
              </a:lnSpc>
              <a:spcBef>
                <a:spcPts val="499"/>
              </a:spcBef>
              <a:buClr>
                <a:srgbClr val="000000"/>
              </a:buClr>
              <a:buFont typeface="Arial"/>
              <a:buChar char="•"/>
            </a:pPr>
            <a:r>
              <a:rPr b="0" lang="it-IT" sz="2000" spc="-1" strike="noStrike">
                <a:solidFill>
                  <a:srgbClr val="000000"/>
                </a:solidFill>
                <a:latin typeface="Calibri"/>
              </a:rPr>
              <a:t>Terzo livello</a:t>
            </a:r>
            <a:endParaRPr b="0" lang="it-IT" sz="2000" spc="-1" strike="noStrike">
              <a:solidFill>
                <a:srgbClr val="000000"/>
              </a:solidFill>
              <a:latin typeface="Calibri"/>
            </a:endParaRPr>
          </a:p>
          <a:p>
            <a:pPr lvl="3" marL="1600200" indent="-228600">
              <a:lnSpc>
                <a:spcPct val="90000"/>
              </a:lnSpc>
              <a:spcBef>
                <a:spcPts val="499"/>
              </a:spcBef>
              <a:buClr>
                <a:srgbClr val="000000"/>
              </a:buClr>
              <a:buFont typeface="Arial"/>
              <a:buChar char="•"/>
            </a:pPr>
            <a:r>
              <a:rPr b="0" lang="it-IT" sz="1800" spc="-1" strike="noStrike">
                <a:solidFill>
                  <a:srgbClr val="000000"/>
                </a:solidFill>
                <a:latin typeface="Calibri"/>
              </a:rPr>
              <a:t>Quarto livello</a:t>
            </a:r>
            <a:endParaRPr b="0" lang="it-IT" sz="1800" spc="-1" strike="noStrike">
              <a:solidFill>
                <a:srgbClr val="000000"/>
              </a:solidFill>
              <a:latin typeface="Calibri"/>
            </a:endParaRPr>
          </a:p>
          <a:p>
            <a:pPr lvl="4" marL="2057400" indent="-228600">
              <a:lnSpc>
                <a:spcPct val="90000"/>
              </a:lnSpc>
              <a:spcBef>
                <a:spcPts val="499"/>
              </a:spcBef>
              <a:buClr>
                <a:srgbClr val="000000"/>
              </a:buClr>
              <a:buFont typeface="Arial"/>
              <a:buChar char="•"/>
            </a:pPr>
            <a:r>
              <a:rPr b="0" lang="it-IT" sz="1800" spc="-1" strike="noStrike">
                <a:solidFill>
                  <a:srgbClr val="000000"/>
                </a:solidFill>
                <a:latin typeface="Calibri"/>
              </a:rPr>
              <a:t>Quinto livello</a:t>
            </a:r>
            <a:endParaRPr b="0" lang="it-IT" sz="1800" spc="-1" strike="noStrike">
              <a:solidFill>
                <a:srgbClr val="000000"/>
              </a:solidFill>
              <a:latin typeface="Calibri"/>
            </a:endParaRPr>
          </a:p>
        </p:txBody>
      </p:sp>
      <p:sp>
        <p:nvSpPr>
          <p:cNvPr id="127" name="PlaceHolder 3"/>
          <p:cNvSpPr>
            <a:spLocks noGrp="1"/>
          </p:cNvSpPr>
          <p:nvPr>
            <p:ph type="body"/>
          </p:nvPr>
        </p:nvSpPr>
        <p:spPr>
          <a:xfrm>
            <a:off x="6172200" y="1825560"/>
            <a:ext cx="5181120" cy="4350960"/>
          </a:xfrm>
          <a:prstGeom prst="rect">
            <a:avLst/>
          </a:prstGeom>
          <a:noFill/>
          <a:ln w="0">
            <a:noFill/>
          </a:ln>
        </p:spPr>
        <p:txBody>
          <a:bodyPr anchor="t">
            <a:noAutofit/>
          </a:bodyPr>
          <a:p>
            <a:pPr marL="228600" indent="-228600">
              <a:lnSpc>
                <a:spcPct val="90000"/>
              </a:lnSpc>
              <a:spcBef>
                <a:spcPts val="1001"/>
              </a:spcBef>
              <a:buClr>
                <a:srgbClr val="000000"/>
              </a:buClr>
              <a:buFont typeface="Arial"/>
              <a:buChar char="•"/>
            </a:pPr>
            <a:r>
              <a:rPr b="0" lang="it-IT" sz="2800" spc="-1" strike="noStrike">
                <a:solidFill>
                  <a:srgbClr val="000000"/>
                </a:solidFill>
                <a:latin typeface="Calibri"/>
              </a:rPr>
              <a:t>Fare clic per modificare stili del testo dello schema</a:t>
            </a:r>
            <a:endParaRPr b="0" lang="it-IT" sz="2800" spc="-1" strike="noStrike">
              <a:solidFill>
                <a:srgbClr val="000000"/>
              </a:solidFill>
              <a:latin typeface="Calibri"/>
            </a:endParaRPr>
          </a:p>
          <a:p>
            <a:pPr lvl="1" marL="685800" indent="-228600">
              <a:lnSpc>
                <a:spcPct val="90000"/>
              </a:lnSpc>
              <a:spcBef>
                <a:spcPts val="499"/>
              </a:spcBef>
              <a:buClr>
                <a:srgbClr val="000000"/>
              </a:buClr>
              <a:buFont typeface="Arial"/>
              <a:buChar char="•"/>
            </a:pPr>
            <a:r>
              <a:rPr b="0" lang="it-IT" sz="2400" spc="-1" strike="noStrike">
                <a:solidFill>
                  <a:srgbClr val="000000"/>
                </a:solidFill>
                <a:latin typeface="Calibri"/>
              </a:rPr>
              <a:t>Secondo livello</a:t>
            </a:r>
            <a:endParaRPr b="0" lang="it-IT" sz="2400" spc="-1" strike="noStrike">
              <a:solidFill>
                <a:srgbClr val="000000"/>
              </a:solidFill>
              <a:latin typeface="Calibri"/>
            </a:endParaRPr>
          </a:p>
          <a:p>
            <a:pPr lvl="2" marL="1143000" indent="-228600">
              <a:lnSpc>
                <a:spcPct val="90000"/>
              </a:lnSpc>
              <a:spcBef>
                <a:spcPts val="499"/>
              </a:spcBef>
              <a:buClr>
                <a:srgbClr val="000000"/>
              </a:buClr>
              <a:buFont typeface="Arial"/>
              <a:buChar char="•"/>
            </a:pPr>
            <a:r>
              <a:rPr b="0" lang="it-IT" sz="2000" spc="-1" strike="noStrike">
                <a:solidFill>
                  <a:srgbClr val="000000"/>
                </a:solidFill>
                <a:latin typeface="Calibri"/>
              </a:rPr>
              <a:t>Terzo livello</a:t>
            </a:r>
            <a:endParaRPr b="0" lang="it-IT" sz="2000" spc="-1" strike="noStrike">
              <a:solidFill>
                <a:srgbClr val="000000"/>
              </a:solidFill>
              <a:latin typeface="Calibri"/>
            </a:endParaRPr>
          </a:p>
          <a:p>
            <a:pPr lvl="3" marL="1600200" indent="-228600">
              <a:lnSpc>
                <a:spcPct val="90000"/>
              </a:lnSpc>
              <a:spcBef>
                <a:spcPts val="499"/>
              </a:spcBef>
              <a:buClr>
                <a:srgbClr val="000000"/>
              </a:buClr>
              <a:buFont typeface="Arial"/>
              <a:buChar char="•"/>
            </a:pPr>
            <a:r>
              <a:rPr b="0" lang="it-IT" sz="1800" spc="-1" strike="noStrike">
                <a:solidFill>
                  <a:srgbClr val="000000"/>
                </a:solidFill>
                <a:latin typeface="Calibri"/>
              </a:rPr>
              <a:t>Quarto livello</a:t>
            </a:r>
            <a:endParaRPr b="0" lang="it-IT" sz="1800" spc="-1" strike="noStrike">
              <a:solidFill>
                <a:srgbClr val="000000"/>
              </a:solidFill>
              <a:latin typeface="Calibri"/>
            </a:endParaRPr>
          </a:p>
          <a:p>
            <a:pPr lvl="4" marL="2057400" indent="-228600">
              <a:lnSpc>
                <a:spcPct val="90000"/>
              </a:lnSpc>
              <a:spcBef>
                <a:spcPts val="499"/>
              </a:spcBef>
              <a:buClr>
                <a:srgbClr val="000000"/>
              </a:buClr>
              <a:buFont typeface="Arial"/>
              <a:buChar char="•"/>
            </a:pPr>
            <a:r>
              <a:rPr b="0" lang="it-IT" sz="1800" spc="-1" strike="noStrike">
                <a:solidFill>
                  <a:srgbClr val="000000"/>
                </a:solidFill>
                <a:latin typeface="Calibri"/>
              </a:rPr>
              <a:t>Quinto livello</a:t>
            </a:r>
            <a:endParaRPr b="0" lang="it-IT" sz="1800" spc="-1" strike="noStrike">
              <a:solidFill>
                <a:srgbClr val="000000"/>
              </a:solidFill>
              <a:latin typeface="Calibri"/>
            </a:endParaRPr>
          </a:p>
        </p:txBody>
      </p:sp>
      <p:sp>
        <p:nvSpPr>
          <p:cNvPr id="128" name="PlaceHolder 4"/>
          <p:cNvSpPr>
            <a:spLocks noGrp="1"/>
          </p:cNvSpPr>
          <p:nvPr>
            <p:ph type="dt" idx="7"/>
          </p:nvPr>
        </p:nvSpPr>
        <p:spPr>
          <a:xfrm>
            <a:off x="838080" y="6356520"/>
            <a:ext cx="2742840" cy="364680"/>
          </a:xfrm>
          <a:prstGeom prst="rect">
            <a:avLst/>
          </a:prstGeom>
          <a:noFill/>
          <a:ln w="0">
            <a:noFill/>
          </a:ln>
        </p:spPr>
        <p:txBody>
          <a:bodyPr anchor="ctr">
            <a:noAutofit/>
          </a:bodyPr>
          <a:lstStyle>
            <a:lvl1pPr>
              <a:lnSpc>
                <a:spcPct val="100000"/>
              </a:lnSpc>
              <a:buNone/>
              <a:defRPr b="0" lang="it-IT" sz="1200" spc="-1" strike="noStrike">
                <a:solidFill>
                  <a:srgbClr val="8b8b8b"/>
                </a:solidFill>
                <a:latin typeface="Calibri"/>
              </a:defRPr>
            </a:lvl1pPr>
          </a:lstStyle>
          <a:p>
            <a:pPr>
              <a:lnSpc>
                <a:spcPct val="100000"/>
              </a:lnSpc>
              <a:buNone/>
            </a:pPr>
            <a:r>
              <a:rPr b="0" lang="it-IT" sz="1200" spc="-1" strike="noStrike">
                <a:solidFill>
                  <a:srgbClr val="8b8b8b"/>
                </a:solidFill>
                <a:latin typeface="Calibri"/>
              </a:rPr>
              <a:t>&lt;data/ora&gt;</a:t>
            </a:r>
            <a:endParaRPr b="0" lang="it-IT" sz="1200" spc="-1" strike="noStrike">
              <a:latin typeface="Times New Roman"/>
            </a:endParaRPr>
          </a:p>
        </p:txBody>
      </p:sp>
      <p:sp>
        <p:nvSpPr>
          <p:cNvPr id="129" name="PlaceHolder 5"/>
          <p:cNvSpPr>
            <a:spLocks noGrp="1"/>
          </p:cNvSpPr>
          <p:nvPr>
            <p:ph type="ftr" idx="8"/>
          </p:nvPr>
        </p:nvSpPr>
        <p:spPr>
          <a:xfrm>
            <a:off x="4038480" y="6356520"/>
            <a:ext cx="4114440" cy="364680"/>
          </a:xfrm>
          <a:prstGeom prst="rect">
            <a:avLst/>
          </a:prstGeom>
          <a:noFill/>
          <a:ln w="0">
            <a:noFill/>
          </a:ln>
        </p:spPr>
        <p:txBody>
          <a:bodyPr anchor="ctr">
            <a:noAutofit/>
          </a:bodyPr>
          <a:lstStyle>
            <a:lvl1pPr algn="ctr">
              <a:buNone/>
              <a:defRPr b="0" lang="it-IT" sz="1400" spc="-1" strike="noStrike">
                <a:latin typeface="Times New Roman"/>
              </a:defRPr>
            </a:lvl1pPr>
          </a:lstStyle>
          <a:p>
            <a:pPr algn="ctr">
              <a:buNone/>
            </a:pPr>
            <a:r>
              <a:rPr b="0" lang="it-IT" sz="1400" spc="-1" strike="noStrike">
                <a:latin typeface="Times New Roman"/>
              </a:rPr>
              <a:t>&lt;piè di pagina&gt;</a:t>
            </a:r>
            <a:endParaRPr b="0" lang="it-IT" sz="1400" spc="-1" strike="noStrike">
              <a:latin typeface="Times New Roman"/>
            </a:endParaRPr>
          </a:p>
        </p:txBody>
      </p:sp>
      <p:sp>
        <p:nvSpPr>
          <p:cNvPr id="130" name="PlaceHolder 6"/>
          <p:cNvSpPr>
            <a:spLocks noGrp="1"/>
          </p:cNvSpPr>
          <p:nvPr>
            <p:ph type="sldNum" idx="9"/>
          </p:nvPr>
        </p:nvSpPr>
        <p:spPr>
          <a:xfrm>
            <a:off x="8610480" y="6356520"/>
            <a:ext cx="2742840" cy="364680"/>
          </a:xfrm>
          <a:prstGeom prst="rect">
            <a:avLst/>
          </a:prstGeom>
          <a:noFill/>
          <a:ln w="0">
            <a:noFill/>
          </a:ln>
        </p:spPr>
        <p:txBody>
          <a:bodyPr anchor="ctr">
            <a:noAutofit/>
          </a:bodyPr>
          <a:lstStyle>
            <a:lvl1pPr algn="r">
              <a:lnSpc>
                <a:spcPct val="100000"/>
              </a:lnSpc>
              <a:buNone/>
              <a:defRPr b="0" lang="it-IT" sz="1200" spc="-1" strike="noStrike">
                <a:solidFill>
                  <a:srgbClr val="8b8b8b"/>
                </a:solidFill>
                <a:latin typeface="Calibri"/>
              </a:defRPr>
            </a:lvl1pPr>
          </a:lstStyle>
          <a:p>
            <a:pPr algn="r">
              <a:lnSpc>
                <a:spcPct val="100000"/>
              </a:lnSpc>
              <a:buNone/>
            </a:pPr>
            <a:fld id="{83936EA6-4595-4F89-AADB-AFF60382B25C}" type="slidenum">
              <a:rPr b="0" lang="it-IT" sz="1200" spc="-1" strike="noStrike">
                <a:solidFill>
                  <a:srgbClr val="8b8b8b"/>
                </a:solidFill>
                <a:latin typeface="Calibri"/>
              </a:rPr>
              <a:t>&lt;numero&gt;</a:t>
            </a:fld>
            <a:endParaRPr b="0" lang="it-IT"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0bbb"/>
        </a:solidFill>
      </p:bgPr>
    </p:bg>
    <p:spTree>
      <p:nvGrpSpPr>
        <p:cNvPr id="1" name=""/>
        <p:cNvGrpSpPr/>
        <p:nvPr/>
      </p:nvGrpSpPr>
      <p:grpSpPr>
        <a:xfrm>
          <a:off x="0" y="0"/>
          <a:ext cx="0" cy="0"/>
          <a:chOff x="0" y="0"/>
          <a:chExt cx="0" cy="0"/>
        </a:xfrm>
      </p:grpSpPr>
      <p:sp>
        <p:nvSpPr>
          <p:cNvPr id="167" name="Rettangolo 6"/>
          <p:cNvSpPr/>
          <p:nvPr/>
        </p:nvSpPr>
        <p:spPr>
          <a:xfrm>
            <a:off x="129600" y="128160"/>
            <a:ext cx="11932560" cy="6601680"/>
          </a:xfrm>
          <a:prstGeom prst="rect">
            <a:avLst/>
          </a:prstGeom>
          <a:blipFill rotWithShape="0">
            <a:blip r:embed="rId2"/>
            <a:srcRect/>
            <a:stretch/>
          </a:blipFill>
          <a:ln w="12700">
            <a:noFill/>
          </a:ln>
        </p:spPr>
        <p:style>
          <a:lnRef idx="0"/>
          <a:fillRef idx="0"/>
          <a:effectRef idx="0"/>
          <a:fontRef idx="minor"/>
        </p:style>
      </p:sp>
      <p:sp>
        <p:nvSpPr>
          <p:cNvPr id="168" name="Rettangolo 5"/>
          <p:cNvSpPr/>
          <p:nvPr/>
        </p:nvSpPr>
        <p:spPr>
          <a:xfrm>
            <a:off x="129600" y="128160"/>
            <a:ext cx="11932560" cy="6601680"/>
          </a:xfrm>
          <a:prstGeom prst="rect">
            <a:avLst/>
          </a:prstGeom>
          <a:gradFill rotWithShape="0">
            <a:gsLst>
              <a:gs pos="1000">
                <a:srgbClr val="a5a5a5">
                  <a:alpha val="80000"/>
                </a:srgbClr>
              </a:gs>
              <a:gs pos="100000">
                <a:srgbClr val="ed7d31">
                  <a:alpha val="80000"/>
                </a:srgbClr>
              </a:gs>
            </a:gsLst>
            <a:lin ang="10800000"/>
          </a:gradFill>
          <a:ln w="12700">
            <a:noFill/>
          </a:ln>
        </p:spPr>
        <p:style>
          <a:lnRef idx="0"/>
          <a:fillRef idx="0"/>
          <a:effectRef idx="0"/>
          <a:fontRef idx="minor"/>
        </p:style>
      </p:sp>
      <p:sp>
        <p:nvSpPr>
          <p:cNvPr id="169" name="PlaceHolder 1"/>
          <p:cNvSpPr>
            <a:spLocks noGrp="1"/>
          </p:cNvSpPr>
          <p:nvPr>
            <p:ph type="sldNum" idx="10"/>
          </p:nvPr>
        </p:nvSpPr>
        <p:spPr>
          <a:xfrm>
            <a:off x="8610480" y="6356520"/>
            <a:ext cx="2742840" cy="364680"/>
          </a:xfrm>
          <a:prstGeom prst="rect">
            <a:avLst/>
          </a:prstGeom>
          <a:noFill/>
          <a:ln w="0">
            <a:noFill/>
          </a:ln>
        </p:spPr>
        <p:txBody>
          <a:bodyPr anchor="ctr">
            <a:noAutofit/>
          </a:bodyPr>
          <a:lstStyle>
            <a:lvl1pPr algn="r">
              <a:lnSpc>
                <a:spcPct val="100000"/>
              </a:lnSpc>
              <a:buNone/>
              <a:defRPr b="0" lang="it-IT" sz="1200" spc="-1" strike="noStrike">
                <a:solidFill>
                  <a:srgbClr val="8b8b8b"/>
                </a:solidFill>
                <a:latin typeface="Calibri"/>
              </a:defRPr>
            </a:lvl1pPr>
          </a:lstStyle>
          <a:p>
            <a:pPr algn="r">
              <a:lnSpc>
                <a:spcPct val="100000"/>
              </a:lnSpc>
              <a:buNone/>
            </a:pPr>
            <a:fld id="{98D5D317-782A-423B-89CC-6365E2F3A8AF}" type="slidenum">
              <a:rPr b="0" lang="it-IT" sz="1200" spc="-1" strike="noStrike">
                <a:solidFill>
                  <a:srgbClr val="8b8b8b"/>
                </a:solidFill>
                <a:latin typeface="Calibri"/>
              </a:rPr>
              <a:t>&lt;numero&gt;</a:t>
            </a:fld>
            <a:endParaRPr b="0" lang="it-IT" sz="1200" spc="-1" strike="noStrike">
              <a:latin typeface="Times New Roman"/>
            </a:endParaRPr>
          </a:p>
        </p:txBody>
      </p:sp>
      <p:sp>
        <p:nvSpPr>
          <p:cNvPr id="170" name="PlaceHolder 2"/>
          <p:cNvSpPr>
            <a:spLocks noGrp="1"/>
          </p:cNvSpPr>
          <p:nvPr>
            <p:ph type="dt" idx="11"/>
          </p:nvPr>
        </p:nvSpPr>
        <p:spPr>
          <a:xfrm>
            <a:off x="838080" y="6356520"/>
            <a:ext cx="2742840" cy="364680"/>
          </a:xfrm>
          <a:prstGeom prst="rect">
            <a:avLst/>
          </a:prstGeom>
          <a:noFill/>
          <a:ln w="0">
            <a:noFill/>
          </a:ln>
        </p:spPr>
        <p:txBody>
          <a:bodyPr anchor="ctr">
            <a:noAutofit/>
          </a:bodyPr>
          <a:lstStyle>
            <a:lvl1pPr>
              <a:lnSpc>
                <a:spcPct val="100000"/>
              </a:lnSpc>
              <a:buNone/>
              <a:defRPr b="0" lang="it-IT" sz="1200" spc="-1" strike="noStrike">
                <a:solidFill>
                  <a:srgbClr val="8b8b8b"/>
                </a:solidFill>
                <a:latin typeface="Calibri"/>
              </a:defRPr>
            </a:lvl1pPr>
          </a:lstStyle>
          <a:p>
            <a:pPr>
              <a:lnSpc>
                <a:spcPct val="100000"/>
              </a:lnSpc>
              <a:buNone/>
            </a:pPr>
            <a:r>
              <a:rPr b="0" lang="it-IT" sz="1200" spc="-1" strike="noStrike">
                <a:solidFill>
                  <a:srgbClr val="8b8b8b"/>
                </a:solidFill>
                <a:latin typeface="Calibri"/>
              </a:rPr>
              <a:t>&lt;data/ora&gt;</a:t>
            </a:r>
            <a:endParaRPr b="0" lang="it-IT" sz="1200" spc="-1" strike="noStrike">
              <a:latin typeface="Times New Roman"/>
            </a:endParaRPr>
          </a:p>
        </p:txBody>
      </p:sp>
      <p:sp>
        <p:nvSpPr>
          <p:cNvPr id="171" name="PlaceHolder 3"/>
          <p:cNvSpPr>
            <a:spLocks noGrp="1"/>
          </p:cNvSpPr>
          <p:nvPr>
            <p:ph type="ftr" idx="12"/>
          </p:nvPr>
        </p:nvSpPr>
        <p:spPr>
          <a:xfrm>
            <a:off x="4038480" y="6356520"/>
            <a:ext cx="4114440" cy="364680"/>
          </a:xfrm>
          <a:prstGeom prst="rect">
            <a:avLst/>
          </a:prstGeom>
          <a:noFill/>
          <a:ln w="0">
            <a:noFill/>
          </a:ln>
        </p:spPr>
        <p:txBody>
          <a:bodyPr anchor="ctr">
            <a:noAutofit/>
          </a:bodyPr>
          <a:lstStyle>
            <a:lvl1pPr algn="ctr">
              <a:lnSpc>
                <a:spcPct val="100000"/>
              </a:lnSpc>
              <a:buNone/>
              <a:defRPr b="0" lang="it-IT" sz="1200" spc="-1" strike="noStrike">
                <a:solidFill>
                  <a:srgbClr val="8b8b8b"/>
                </a:solidFill>
                <a:latin typeface="Calibri"/>
              </a:defRPr>
            </a:lvl1pPr>
          </a:lstStyle>
          <a:p>
            <a:pPr algn="ctr">
              <a:lnSpc>
                <a:spcPct val="100000"/>
              </a:lnSpc>
              <a:buNone/>
            </a:pPr>
            <a:r>
              <a:rPr b="0" lang="it-IT" sz="1200" spc="-1" strike="noStrike">
                <a:solidFill>
                  <a:srgbClr val="8b8b8b"/>
                </a:solidFill>
                <a:latin typeface="Calibri"/>
              </a:rPr>
              <a:t>&lt;piè di pagina&gt;</a:t>
            </a:r>
            <a:endParaRPr b="0" lang="it-IT" sz="1200" spc="-1" strike="noStrike">
              <a:latin typeface="Times New Roman"/>
            </a:endParaRPr>
          </a:p>
        </p:txBody>
      </p:sp>
      <p:sp>
        <p:nvSpPr>
          <p:cNvPr id="172" name="PlaceHolder 4"/>
          <p:cNvSpPr>
            <a:spLocks noGrp="1"/>
          </p:cNvSpPr>
          <p:nvPr>
            <p:ph type="body"/>
          </p:nvPr>
        </p:nvSpPr>
        <p:spPr>
          <a:xfrm>
            <a:off x="1159560" y="2738160"/>
            <a:ext cx="4183200" cy="453960"/>
          </a:xfrm>
          <a:prstGeom prst="rect">
            <a:avLst/>
          </a:prstGeom>
          <a:noFill/>
          <a:ln w="0">
            <a:noFill/>
          </a:ln>
        </p:spPr>
        <p:txBody>
          <a:bodyPr anchor="t">
            <a:noAutofit/>
          </a:bodyPr>
          <a:p>
            <a:pPr>
              <a:lnSpc>
                <a:spcPct val="90000"/>
              </a:lnSpc>
              <a:spcBef>
                <a:spcPts val="1001"/>
              </a:spcBef>
              <a:buNone/>
              <a:tabLst>
                <a:tab algn="l" pos="0"/>
              </a:tabLst>
            </a:pPr>
            <a:r>
              <a:rPr b="0" lang="it-IT" sz="3000" spc="-1" strike="noStrike">
                <a:solidFill>
                  <a:srgbClr val="ffffff"/>
                </a:solidFill>
                <a:latin typeface="Calibri Light"/>
              </a:rPr>
              <a:t>Titolo sezione 1</a:t>
            </a:r>
            <a:endParaRPr b="0" lang="it-IT" sz="3000" spc="-1" strike="noStrike">
              <a:solidFill>
                <a:srgbClr val="000000"/>
              </a:solidFill>
              <a:latin typeface="Calibri"/>
            </a:endParaRPr>
          </a:p>
        </p:txBody>
      </p:sp>
      <p:sp>
        <p:nvSpPr>
          <p:cNvPr id="173" name="PlaceHolder 5"/>
          <p:cNvSpPr>
            <a:spLocks noGrp="1"/>
          </p:cNvSpPr>
          <p:nvPr>
            <p:ph type="body"/>
          </p:nvPr>
        </p:nvSpPr>
        <p:spPr>
          <a:xfrm>
            <a:off x="838080" y="1835280"/>
            <a:ext cx="10515240" cy="628920"/>
          </a:xfrm>
          <a:prstGeom prst="rect">
            <a:avLst/>
          </a:prstGeom>
          <a:noFill/>
          <a:ln w="0">
            <a:noFill/>
          </a:ln>
        </p:spPr>
        <p:txBody>
          <a:bodyPr lIns="0" rIns="0" anchor="t">
            <a:noAutofit/>
          </a:bodyPr>
          <a:p>
            <a:pPr algn="ctr">
              <a:lnSpc>
                <a:spcPct val="90000"/>
              </a:lnSpc>
              <a:spcBef>
                <a:spcPts val="1001"/>
              </a:spcBef>
              <a:buNone/>
              <a:tabLst>
                <a:tab algn="l" pos="0"/>
              </a:tabLst>
            </a:pPr>
            <a:r>
              <a:rPr b="0" lang="it-IT" sz="2300" spc="-1" strike="noStrike">
                <a:solidFill>
                  <a:srgbClr val="e7e6e6"/>
                </a:solidFill>
                <a:latin typeface="Calibri"/>
              </a:rPr>
              <a:t>Modifica gli stili del testo dello schema</a:t>
            </a:r>
            <a:endParaRPr b="0" lang="it-IT" sz="2300" spc="-1" strike="noStrike">
              <a:solidFill>
                <a:srgbClr val="000000"/>
              </a:solidFill>
              <a:latin typeface="Calibri"/>
            </a:endParaRPr>
          </a:p>
        </p:txBody>
      </p:sp>
      <p:sp>
        <p:nvSpPr>
          <p:cNvPr id="174" name="PlaceHolder 6"/>
          <p:cNvSpPr>
            <a:spLocks noGrp="1"/>
          </p:cNvSpPr>
          <p:nvPr>
            <p:ph type="body"/>
          </p:nvPr>
        </p:nvSpPr>
        <p:spPr>
          <a:xfrm>
            <a:off x="6627240" y="2738160"/>
            <a:ext cx="4183200" cy="453960"/>
          </a:xfrm>
          <a:prstGeom prst="rect">
            <a:avLst/>
          </a:prstGeom>
          <a:noFill/>
          <a:ln w="0">
            <a:noFill/>
          </a:ln>
        </p:spPr>
        <p:txBody>
          <a:bodyPr anchor="t">
            <a:noAutofit/>
          </a:bodyPr>
          <a:p>
            <a:pPr>
              <a:lnSpc>
                <a:spcPct val="90000"/>
              </a:lnSpc>
              <a:spcBef>
                <a:spcPts val="1001"/>
              </a:spcBef>
              <a:buNone/>
              <a:tabLst>
                <a:tab algn="l" pos="0"/>
              </a:tabLst>
            </a:pPr>
            <a:r>
              <a:rPr b="0" lang="it-IT" sz="3000" spc="-1" strike="noStrike">
                <a:solidFill>
                  <a:srgbClr val="ffffff"/>
                </a:solidFill>
                <a:latin typeface="Calibri Light"/>
              </a:rPr>
              <a:t>Titolo sezione 2</a:t>
            </a:r>
            <a:endParaRPr b="0" lang="it-IT" sz="3000" spc="-1" strike="noStrike">
              <a:solidFill>
                <a:srgbClr val="000000"/>
              </a:solidFill>
              <a:latin typeface="Calibri"/>
            </a:endParaRPr>
          </a:p>
        </p:txBody>
      </p:sp>
      <p:sp>
        <p:nvSpPr>
          <p:cNvPr id="175" name="PlaceHolder 7"/>
          <p:cNvSpPr>
            <a:spLocks noGrp="1"/>
          </p:cNvSpPr>
          <p:nvPr>
            <p:ph type="body"/>
          </p:nvPr>
        </p:nvSpPr>
        <p:spPr>
          <a:xfrm>
            <a:off x="1159560" y="3428640"/>
            <a:ext cx="4365360" cy="2333160"/>
          </a:xfrm>
          <a:prstGeom prst="rect">
            <a:avLst/>
          </a:prstGeom>
          <a:noFill/>
          <a:ln w="0">
            <a:noFill/>
          </a:ln>
        </p:spPr>
        <p:txBody>
          <a:bodyPr anchor="t">
            <a:normAutofit/>
          </a:bodyPr>
          <a:p>
            <a:pPr marL="180000" indent="-180000">
              <a:lnSpc>
                <a:spcPct val="90000"/>
              </a:lnSpc>
              <a:spcBef>
                <a:spcPts val="601"/>
              </a:spcBef>
              <a:buClr>
                <a:srgbClr val="e7e6e6"/>
              </a:buClr>
              <a:buFont typeface="Arial"/>
              <a:buChar char="•"/>
            </a:pPr>
            <a:r>
              <a:rPr b="0" lang="it-IT" sz="1600" spc="-1" strike="noStrike">
                <a:solidFill>
                  <a:srgbClr val="ffffff"/>
                </a:solidFill>
                <a:latin typeface="Calibri"/>
              </a:rPr>
              <a:t>Fare clic per modificare stili del testo dello schema</a:t>
            </a:r>
            <a:endParaRPr b="0" lang="it-IT" sz="1600" spc="-1" strike="noStrike">
              <a:solidFill>
                <a:srgbClr val="000000"/>
              </a:solidFill>
              <a:latin typeface="Calibri"/>
            </a:endParaRPr>
          </a:p>
        </p:txBody>
      </p:sp>
      <p:sp>
        <p:nvSpPr>
          <p:cNvPr id="176" name="PlaceHolder 8"/>
          <p:cNvSpPr>
            <a:spLocks noGrp="1"/>
          </p:cNvSpPr>
          <p:nvPr>
            <p:ph type="body"/>
          </p:nvPr>
        </p:nvSpPr>
        <p:spPr>
          <a:xfrm>
            <a:off x="6627240" y="3428640"/>
            <a:ext cx="4365360" cy="2333160"/>
          </a:xfrm>
          <a:prstGeom prst="rect">
            <a:avLst/>
          </a:prstGeom>
          <a:noFill/>
          <a:ln w="0">
            <a:noFill/>
          </a:ln>
        </p:spPr>
        <p:txBody>
          <a:bodyPr anchor="t">
            <a:normAutofit/>
          </a:bodyPr>
          <a:p>
            <a:pPr marL="180000" indent="-180000">
              <a:lnSpc>
                <a:spcPct val="90000"/>
              </a:lnSpc>
              <a:spcBef>
                <a:spcPts val="601"/>
              </a:spcBef>
              <a:buClr>
                <a:srgbClr val="e7e6e6"/>
              </a:buClr>
              <a:buFont typeface="Arial"/>
              <a:buChar char="•"/>
            </a:pPr>
            <a:r>
              <a:rPr b="0" lang="it-IT" sz="1600" spc="-1" strike="noStrike">
                <a:solidFill>
                  <a:srgbClr val="ffffff"/>
                </a:solidFill>
                <a:latin typeface="Calibri"/>
              </a:rPr>
              <a:t>Fare clic per modificare stili del testo dello schema</a:t>
            </a:r>
            <a:endParaRPr b="0" lang="it-IT" sz="1600" spc="-1" strike="noStrike">
              <a:solidFill>
                <a:srgbClr val="000000"/>
              </a:solidFill>
              <a:latin typeface="Calibri"/>
            </a:endParaRPr>
          </a:p>
        </p:txBody>
      </p:sp>
      <p:sp>
        <p:nvSpPr>
          <p:cNvPr id="177" name="PlaceHolder 9"/>
          <p:cNvSpPr>
            <a:spLocks noGrp="1"/>
          </p:cNvSpPr>
          <p:nvPr>
            <p:ph type="title"/>
          </p:nvPr>
        </p:nvSpPr>
        <p:spPr>
          <a:xfrm>
            <a:off x="838080" y="557640"/>
            <a:ext cx="10515240" cy="1325160"/>
          </a:xfrm>
          <a:prstGeom prst="rect">
            <a:avLst/>
          </a:prstGeom>
          <a:noFill/>
          <a:ln w="0">
            <a:noFill/>
          </a:ln>
        </p:spPr>
        <p:txBody>
          <a:bodyPr lIns="0" rIns="0" anchor="ctr">
            <a:noAutofit/>
          </a:bodyPr>
          <a:p>
            <a:pPr algn="ctr">
              <a:lnSpc>
                <a:spcPct val="90000"/>
              </a:lnSpc>
              <a:buNone/>
            </a:pPr>
            <a:r>
              <a:rPr b="0" lang="it-IT" sz="4400" spc="-1" strike="noStrike">
                <a:solidFill>
                  <a:srgbClr val="ffffff"/>
                </a:solidFill>
                <a:latin typeface="Calibri Light"/>
              </a:rPr>
              <a:t>CONFRONTO</a:t>
            </a:r>
            <a:endParaRPr b="0" lang="it-IT" sz="4400" spc="-1" strike="noStrike">
              <a:solidFill>
                <a:srgbClr val="000000"/>
              </a:solidFill>
              <a:latin typeface="Calibri"/>
            </a:endParaRPr>
          </a:p>
        </p:txBody>
      </p:sp>
      <p:sp>
        <p:nvSpPr>
          <p:cNvPr id="178" name="Ovale 14"/>
          <p:cNvSpPr/>
          <p:nvPr/>
        </p:nvSpPr>
        <p:spPr>
          <a:xfrm>
            <a:off x="5908680" y="6113880"/>
            <a:ext cx="374400" cy="374400"/>
          </a:xfrm>
          <a:prstGeom prst="ellipse">
            <a:avLst/>
          </a:prstGeom>
          <a:noFill/>
          <a:ln w="12700">
            <a:solidFill>
              <a:srgbClr val="e7e6e6"/>
            </a:solidFill>
            <a:miter/>
          </a:ln>
        </p:spPr>
        <p:style>
          <a:lnRef idx="0"/>
          <a:fillRef idx="0"/>
          <a:effectRef idx="0"/>
          <a:fontRef idx="minor"/>
        </p:style>
      </p:sp>
      <p:sp>
        <p:nvSpPr>
          <p:cNvPr id="179" name="Rettangolo 17"/>
          <p:cNvSpPr/>
          <p:nvPr/>
        </p:nvSpPr>
        <p:spPr>
          <a:xfrm>
            <a:off x="4111920" y="1667880"/>
            <a:ext cx="3968280" cy="36360"/>
          </a:xfrm>
          <a:prstGeom prst="rect">
            <a:avLst/>
          </a:prstGeom>
          <a:solidFill>
            <a:schemeClr val="bg2"/>
          </a:solidFill>
          <a:ln w="12700">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0bbb"/>
        </a:solidFill>
      </p:bgPr>
    </p:bg>
    <p:spTree>
      <p:nvGrpSpPr>
        <p:cNvPr id="1" name=""/>
        <p:cNvGrpSpPr/>
        <p:nvPr/>
      </p:nvGrpSpPr>
      <p:grpSpPr>
        <a:xfrm>
          <a:off x="0" y="0"/>
          <a:ext cx="0" cy="0"/>
          <a:chOff x="0" y="0"/>
          <a:chExt cx="0" cy="0"/>
        </a:xfrm>
      </p:grpSpPr>
      <p:sp>
        <p:nvSpPr>
          <p:cNvPr id="216" name="Rettangolo 6"/>
          <p:cNvSpPr/>
          <p:nvPr/>
        </p:nvSpPr>
        <p:spPr>
          <a:xfrm>
            <a:off x="129600" y="128160"/>
            <a:ext cx="11932560" cy="6601680"/>
          </a:xfrm>
          <a:prstGeom prst="rect">
            <a:avLst/>
          </a:prstGeom>
          <a:blipFill rotWithShape="0">
            <a:blip r:embed="rId2"/>
            <a:srcRect/>
            <a:stretch/>
          </a:blipFill>
          <a:ln w="12700">
            <a:noFill/>
          </a:ln>
        </p:spPr>
        <p:style>
          <a:lnRef idx="0"/>
          <a:fillRef idx="0"/>
          <a:effectRef idx="0"/>
          <a:fontRef idx="minor"/>
        </p:style>
      </p:sp>
      <p:sp>
        <p:nvSpPr>
          <p:cNvPr id="217" name="Rettangolo 5"/>
          <p:cNvSpPr/>
          <p:nvPr/>
        </p:nvSpPr>
        <p:spPr>
          <a:xfrm>
            <a:off x="129600" y="128160"/>
            <a:ext cx="11932560" cy="6601680"/>
          </a:xfrm>
          <a:prstGeom prst="rect">
            <a:avLst/>
          </a:prstGeom>
          <a:gradFill rotWithShape="0">
            <a:gsLst>
              <a:gs pos="0">
                <a:srgbClr val="ed7d31">
                  <a:alpha val="80000"/>
                </a:srgbClr>
              </a:gs>
              <a:gs pos="100000">
                <a:srgbClr val="a5a5a5">
                  <a:alpha val="80000"/>
                </a:srgbClr>
              </a:gs>
            </a:gsLst>
            <a:lin ang="0"/>
          </a:gradFill>
          <a:ln w="12700">
            <a:noFill/>
          </a:ln>
        </p:spPr>
        <p:style>
          <a:lnRef idx="0"/>
          <a:fillRef idx="0"/>
          <a:effectRef idx="0"/>
          <a:fontRef idx="minor"/>
        </p:style>
      </p:sp>
      <p:sp>
        <p:nvSpPr>
          <p:cNvPr id="218" name="PlaceHolder 1"/>
          <p:cNvSpPr>
            <a:spLocks noGrp="1"/>
          </p:cNvSpPr>
          <p:nvPr>
            <p:ph type="sldNum" idx="13"/>
          </p:nvPr>
        </p:nvSpPr>
        <p:spPr>
          <a:xfrm>
            <a:off x="8610480" y="6356520"/>
            <a:ext cx="2742840" cy="364680"/>
          </a:xfrm>
          <a:prstGeom prst="rect">
            <a:avLst/>
          </a:prstGeom>
          <a:noFill/>
          <a:ln w="0">
            <a:noFill/>
          </a:ln>
        </p:spPr>
        <p:txBody>
          <a:bodyPr anchor="ctr">
            <a:noAutofit/>
          </a:bodyPr>
          <a:lstStyle>
            <a:lvl1pPr algn="r">
              <a:lnSpc>
                <a:spcPct val="100000"/>
              </a:lnSpc>
              <a:buNone/>
              <a:defRPr b="0" lang="it-IT" sz="1200" spc="-1" strike="noStrike">
                <a:solidFill>
                  <a:srgbClr val="8b8b8b"/>
                </a:solidFill>
                <a:latin typeface="Calibri"/>
              </a:defRPr>
            </a:lvl1pPr>
          </a:lstStyle>
          <a:p>
            <a:pPr algn="r">
              <a:lnSpc>
                <a:spcPct val="100000"/>
              </a:lnSpc>
              <a:buNone/>
            </a:pPr>
            <a:fld id="{92612348-B47A-4F40-9C43-EBFFC56972D8}" type="slidenum">
              <a:rPr b="0" lang="it-IT" sz="1200" spc="-1" strike="noStrike">
                <a:solidFill>
                  <a:srgbClr val="8b8b8b"/>
                </a:solidFill>
                <a:latin typeface="Calibri"/>
              </a:rPr>
              <a:t>&lt;numero&gt;</a:t>
            </a:fld>
            <a:endParaRPr b="0" lang="it-IT" sz="1200" spc="-1" strike="noStrike">
              <a:latin typeface="Times New Roman"/>
            </a:endParaRPr>
          </a:p>
        </p:txBody>
      </p:sp>
      <p:sp>
        <p:nvSpPr>
          <p:cNvPr id="219" name="PlaceHolder 2"/>
          <p:cNvSpPr>
            <a:spLocks noGrp="1"/>
          </p:cNvSpPr>
          <p:nvPr>
            <p:ph type="dt" idx="14"/>
          </p:nvPr>
        </p:nvSpPr>
        <p:spPr>
          <a:xfrm>
            <a:off x="838080" y="6356520"/>
            <a:ext cx="2742840" cy="364680"/>
          </a:xfrm>
          <a:prstGeom prst="rect">
            <a:avLst/>
          </a:prstGeom>
          <a:noFill/>
          <a:ln w="0">
            <a:noFill/>
          </a:ln>
        </p:spPr>
        <p:txBody>
          <a:bodyPr anchor="ctr">
            <a:noAutofit/>
          </a:bodyPr>
          <a:lstStyle>
            <a:lvl1pPr>
              <a:lnSpc>
                <a:spcPct val="100000"/>
              </a:lnSpc>
              <a:buNone/>
              <a:defRPr b="0" lang="it-IT" sz="1200" spc="-1" strike="noStrike">
                <a:solidFill>
                  <a:srgbClr val="8b8b8b"/>
                </a:solidFill>
                <a:latin typeface="Calibri"/>
              </a:defRPr>
            </a:lvl1pPr>
          </a:lstStyle>
          <a:p>
            <a:pPr>
              <a:lnSpc>
                <a:spcPct val="100000"/>
              </a:lnSpc>
              <a:buNone/>
            </a:pPr>
            <a:r>
              <a:rPr b="0" lang="it-IT" sz="1200" spc="-1" strike="noStrike">
                <a:solidFill>
                  <a:srgbClr val="8b8b8b"/>
                </a:solidFill>
                <a:latin typeface="Calibri"/>
              </a:rPr>
              <a:t>&lt;data/ora&gt;</a:t>
            </a:r>
            <a:endParaRPr b="0" lang="it-IT" sz="1200" spc="-1" strike="noStrike">
              <a:latin typeface="Times New Roman"/>
            </a:endParaRPr>
          </a:p>
        </p:txBody>
      </p:sp>
      <p:sp>
        <p:nvSpPr>
          <p:cNvPr id="220" name="PlaceHolder 3"/>
          <p:cNvSpPr>
            <a:spLocks noGrp="1"/>
          </p:cNvSpPr>
          <p:nvPr>
            <p:ph type="ftr" idx="15"/>
          </p:nvPr>
        </p:nvSpPr>
        <p:spPr>
          <a:xfrm>
            <a:off x="4038480" y="6356520"/>
            <a:ext cx="4114440" cy="364680"/>
          </a:xfrm>
          <a:prstGeom prst="rect">
            <a:avLst/>
          </a:prstGeom>
          <a:noFill/>
          <a:ln w="0">
            <a:noFill/>
          </a:ln>
        </p:spPr>
        <p:txBody>
          <a:bodyPr anchor="ctr">
            <a:noAutofit/>
          </a:bodyPr>
          <a:lstStyle>
            <a:lvl1pPr algn="ctr">
              <a:lnSpc>
                <a:spcPct val="100000"/>
              </a:lnSpc>
              <a:buNone/>
              <a:defRPr b="0" lang="it-IT" sz="1200" spc="-1" strike="noStrike">
                <a:solidFill>
                  <a:srgbClr val="8b8b8b"/>
                </a:solidFill>
                <a:latin typeface="Calibri"/>
              </a:defRPr>
            </a:lvl1pPr>
          </a:lstStyle>
          <a:p>
            <a:pPr algn="ctr">
              <a:lnSpc>
                <a:spcPct val="100000"/>
              </a:lnSpc>
              <a:buNone/>
            </a:pPr>
            <a:r>
              <a:rPr b="0" lang="it-IT" sz="1200" spc="-1" strike="noStrike">
                <a:solidFill>
                  <a:srgbClr val="8b8b8b"/>
                </a:solidFill>
                <a:latin typeface="Calibri"/>
              </a:rPr>
              <a:t>&lt;piè di pagina&gt;</a:t>
            </a:r>
            <a:endParaRPr b="0" lang="it-IT" sz="1200" spc="-1" strike="noStrike">
              <a:latin typeface="Times New Roman"/>
            </a:endParaRPr>
          </a:p>
        </p:txBody>
      </p:sp>
      <p:sp>
        <p:nvSpPr>
          <p:cNvPr id="221" name="PlaceHolder 4"/>
          <p:cNvSpPr>
            <a:spLocks noGrp="1"/>
          </p:cNvSpPr>
          <p:nvPr>
            <p:ph type="title"/>
          </p:nvPr>
        </p:nvSpPr>
        <p:spPr>
          <a:xfrm>
            <a:off x="838080" y="268920"/>
            <a:ext cx="10515240" cy="1325160"/>
          </a:xfrm>
          <a:prstGeom prst="rect">
            <a:avLst/>
          </a:prstGeom>
          <a:noFill/>
          <a:ln w="0">
            <a:noFill/>
          </a:ln>
        </p:spPr>
        <p:txBody>
          <a:bodyPr lIns="0" rIns="0" anchor="ctr">
            <a:noAutofit/>
          </a:bodyPr>
          <a:p>
            <a:pPr algn="ctr">
              <a:lnSpc>
                <a:spcPct val="90000"/>
              </a:lnSpc>
              <a:buNone/>
            </a:pPr>
            <a:r>
              <a:rPr b="0" lang="it-IT" sz="4400" spc="-1" strike="noStrike">
                <a:solidFill>
                  <a:srgbClr val="ffffff"/>
                </a:solidFill>
                <a:latin typeface="Calibri Light"/>
              </a:rPr>
              <a:t>DIAPOSITIVA VIDEO</a:t>
            </a:r>
            <a:endParaRPr b="0" lang="it-IT" sz="4400" spc="-1" strike="noStrike">
              <a:solidFill>
                <a:srgbClr val="000000"/>
              </a:solidFill>
              <a:latin typeface="Calibri"/>
            </a:endParaRPr>
          </a:p>
        </p:txBody>
      </p:sp>
      <p:sp>
        <p:nvSpPr>
          <p:cNvPr id="222" name="Ovale 14"/>
          <p:cNvSpPr/>
          <p:nvPr/>
        </p:nvSpPr>
        <p:spPr>
          <a:xfrm>
            <a:off x="5908680" y="6113880"/>
            <a:ext cx="374400" cy="374400"/>
          </a:xfrm>
          <a:prstGeom prst="ellipse">
            <a:avLst/>
          </a:prstGeom>
          <a:noFill/>
          <a:ln w="12700">
            <a:solidFill>
              <a:srgbClr val="e7e6e6"/>
            </a:solidFill>
            <a:miter/>
          </a:ln>
        </p:spPr>
        <p:style>
          <a:lnRef idx="0"/>
          <a:fillRef idx="0"/>
          <a:effectRef idx="0"/>
          <a:fontRef idx="minor"/>
        </p:style>
      </p:sp>
      <p:sp>
        <p:nvSpPr>
          <p:cNvPr id="223" name="PlaceHolder 5"/>
          <p:cNvSpPr>
            <a:spLocks noGrp="1"/>
          </p:cNvSpPr>
          <p:nvPr>
            <p:ph type="body"/>
          </p:nvPr>
        </p:nvSpPr>
        <p:spPr>
          <a:xfrm>
            <a:off x="1396080" y="1497600"/>
            <a:ext cx="9399600" cy="4214880"/>
          </a:xfrm>
          <a:prstGeom prst="rect">
            <a:avLst/>
          </a:prstGeom>
          <a:noFill/>
          <a:ln w="0">
            <a:noFill/>
          </a:ln>
        </p:spPr>
        <p:txBody>
          <a:bodyPr lIns="90000" rIns="90000" tIns="45000" bIns="45000" anchor="ctr">
            <a:normAutofit/>
          </a:bodyPr>
          <a:p>
            <a:pPr algn="ctr">
              <a:lnSpc>
                <a:spcPct val="100000"/>
              </a:lnSpc>
              <a:buNone/>
              <a:tabLst>
                <a:tab algn="l" pos="0"/>
              </a:tabLst>
            </a:pPr>
            <a:r>
              <a:rPr b="0" lang="it-IT" sz="1400" spc="-1" strike="noStrike">
                <a:solidFill>
                  <a:srgbClr val="000000"/>
                </a:solidFill>
                <a:latin typeface="Calibri"/>
              </a:rPr>
              <a:t>Fare clic sull'icona per inserire un contenuto multimediale</a:t>
            </a:r>
            <a:endParaRPr b="0" lang="it-IT" sz="14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0bbb"/>
        </a:solidFill>
      </p:bgPr>
    </p:bg>
    <p:spTree>
      <p:nvGrpSpPr>
        <p:cNvPr id="1" name=""/>
        <p:cNvGrpSpPr/>
        <p:nvPr/>
      </p:nvGrpSpPr>
      <p:grpSpPr>
        <a:xfrm>
          <a:off x="0" y="0"/>
          <a:ext cx="0" cy="0"/>
          <a:chOff x="0" y="0"/>
          <a:chExt cx="0" cy="0"/>
        </a:xfrm>
      </p:grpSpPr>
      <p:sp>
        <p:nvSpPr>
          <p:cNvPr id="260" name="Rettangolo 6"/>
          <p:cNvSpPr/>
          <p:nvPr/>
        </p:nvSpPr>
        <p:spPr>
          <a:xfrm>
            <a:off x="129600" y="128160"/>
            <a:ext cx="11932560" cy="6601680"/>
          </a:xfrm>
          <a:prstGeom prst="rect">
            <a:avLst/>
          </a:prstGeom>
          <a:blipFill rotWithShape="0">
            <a:blip r:embed="rId2"/>
            <a:srcRect/>
            <a:stretch/>
          </a:blipFill>
          <a:ln w="12700">
            <a:noFill/>
          </a:ln>
        </p:spPr>
        <p:style>
          <a:lnRef idx="0"/>
          <a:fillRef idx="0"/>
          <a:effectRef idx="0"/>
          <a:fontRef idx="minor"/>
        </p:style>
      </p:sp>
      <p:sp>
        <p:nvSpPr>
          <p:cNvPr id="261" name="Rettangolo 5"/>
          <p:cNvSpPr/>
          <p:nvPr/>
        </p:nvSpPr>
        <p:spPr>
          <a:xfrm>
            <a:off x="129600" y="128160"/>
            <a:ext cx="11932560" cy="6601680"/>
          </a:xfrm>
          <a:prstGeom prst="rect">
            <a:avLst/>
          </a:prstGeom>
          <a:gradFill rotWithShape="0">
            <a:gsLst>
              <a:gs pos="0">
                <a:srgbClr val="ed7d31">
                  <a:alpha val="80000"/>
                </a:srgbClr>
              </a:gs>
              <a:gs pos="100000">
                <a:srgbClr val="a5a5a5">
                  <a:alpha val="80000"/>
                </a:srgbClr>
              </a:gs>
            </a:gsLst>
            <a:lin ang="0"/>
          </a:gradFill>
          <a:ln w="12700">
            <a:noFill/>
          </a:ln>
        </p:spPr>
        <p:style>
          <a:lnRef idx="0"/>
          <a:fillRef idx="0"/>
          <a:effectRef idx="0"/>
          <a:fontRef idx="minor"/>
        </p:style>
      </p:sp>
      <p:sp>
        <p:nvSpPr>
          <p:cNvPr id="262" name="PlaceHolder 1"/>
          <p:cNvSpPr>
            <a:spLocks noGrp="1"/>
          </p:cNvSpPr>
          <p:nvPr>
            <p:ph type="sldNum" idx="16"/>
          </p:nvPr>
        </p:nvSpPr>
        <p:spPr>
          <a:xfrm>
            <a:off x="8610480" y="6356520"/>
            <a:ext cx="2742840" cy="364680"/>
          </a:xfrm>
          <a:prstGeom prst="rect">
            <a:avLst/>
          </a:prstGeom>
          <a:noFill/>
          <a:ln w="0">
            <a:noFill/>
          </a:ln>
        </p:spPr>
        <p:txBody>
          <a:bodyPr anchor="ctr">
            <a:noAutofit/>
          </a:bodyPr>
          <a:lstStyle>
            <a:lvl1pPr algn="r">
              <a:lnSpc>
                <a:spcPct val="100000"/>
              </a:lnSpc>
              <a:buNone/>
              <a:defRPr b="0" lang="it-IT" sz="1200" spc="-1" strike="noStrike">
                <a:solidFill>
                  <a:srgbClr val="8b8b8b"/>
                </a:solidFill>
                <a:latin typeface="Calibri"/>
              </a:defRPr>
            </a:lvl1pPr>
          </a:lstStyle>
          <a:p>
            <a:pPr algn="r">
              <a:lnSpc>
                <a:spcPct val="100000"/>
              </a:lnSpc>
              <a:buNone/>
            </a:pPr>
            <a:fld id="{E673C3EE-A802-4486-8D48-3B3B92576E13}" type="slidenum">
              <a:rPr b="0" lang="it-IT" sz="1200" spc="-1" strike="noStrike">
                <a:solidFill>
                  <a:srgbClr val="8b8b8b"/>
                </a:solidFill>
                <a:latin typeface="Calibri"/>
              </a:rPr>
              <a:t>&lt;numero&gt;</a:t>
            </a:fld>
            <a:endParaRPr b="0" lang="it-IT" sz="1200" spc="-1" strike="noStrike">
              <a:latin typeface="Times New Roman"/>
            </a:endParaRPr>
          </a:p>
        </p:txBody>
      </p:sp>
      <p:sp>
        <p:nvSpPr>
          <p:cNvPr id="263" name="PlaceHolder 2"/>
          <p:cNvSpPr>
            <a:spLocks noGrp="1"/>
          </p:cNvSpPr>
          <p:nvPr>
            <p:ph type="dt" idx="17"/>
          </p:nvPr>
        </p:nvSpPr>
        <p:spPr>
          <a:xfrm>
            <a:off x="838080" y="6356520"/>
            <a:ext cx="2742840" cy="364680"/>
          </a:xfrm>
          <a:prstGeom prst="rect">
            <a:avLst/>
          </a:prstGeom>
          <a:noFill/>
          <a:ln w="0">
            <a:noFill/>
          </a:ln>
        </p:spPr>
        <p:txBody>
          <a:bodyPr anchor="ctr">
            <a:noAutofit/>
          </a:bodyPr>
          <a:lstStyle>
            <a:lvl1pPr>
              <a:lnSpc>
                <a:spcPct val="100000"/>
              </a:lnSpc>
              <a:buNone/>
              <a:defRPr b="0" lang="it-IT" sz="1200" spc="-1" strike="noStrike">
                <a:solidFill>
                  <a:srgbClr val="8b8b8b"/>
                </a:solidFill>
                <a:latin typeface="Calibri"/>
              </a:defRPr>
            </a:lvl1pPr>
          </a:lstStyle>
          <a:p>
            <a:pPr>
              <a:lnSpc>
                <a:spcPct val="100000"/>
              </a:lnSpc>
              <a:buNone/>
            </a:pPr>
            <a:r>
              <a:rPr b="0" lang="it-IT" sz="1200" spc="-1" strike="noStrike">
                <a:solidFill>
                  <a:srgbClr val="8b8b8b"/>
                </a:solidFill>
                <a:latin typeface="Calibri"/>
              </a:rPr>
              <a:t>&lt;data/ora&gt;</a:t>
            </a:r>
            <a:endParaRPr b="0" lang="it-IT" sz="1200" spc="-1" strike="noStrike">
              <a:latin typeface="Times New Roman"/>
            </a:endParaRPr>
          </a:p>
        </p:txBody>
      </p:sp>
      <p:sp>
        <p:nvSpPr>
          <p:cNvPr id="264" name="PlaceHolder 3"/>
          <p:cNvSpPr>
            <a:spLocks noGrp="1"/>
          </p:cNvSpPr>
          <p:nvPr>
            <p:ph type="ftr" idx="18"/>
          </p:nvPr>
        </p:nvSpPr>
        <p:spPr>
          <a:xfrm>
            <a:off x="4038480" y="6356520"/>
            <a:ext cx="4114440" cy="364680"/>
          </a:xfrm>
          <a:prstGeom prst="rect">
            <a:avLst/>
          </a:prstGeom>
          <a:noFill/>
          <a:ln w="0">
            <a:noFill/>
          </a:ln>
        </p:spPr>
        <p:txBody>
          <a:bodyPr anchor="ctr">
            <a:noAutofit/>
          </a:bodyPr>
          <a:lstStyle>
            <a:lvl1pPr algn="ctr">
              <a:lnSpc>
                <a:spcPct val="100000"/>
              </a:lnSpc>
              <a:buNone/>
              <a:defRPr b="0" lang="it-IT" sz="1200" spc="-1" strike="noStrike">
                <a:solidFill>
                  <a:srgbClr val="8b8b8b"/>
                </a:solidFill>
                <a:latin typeface="Calibri"/>
              </a:defRPr>
            </a:lvl1pPr>
          </a:lstStyle>
          <a:p>
            <a:pPr algn="ctr">
              <a:lnSpc>
                <a:spcPct val="100000"/>
              </a:lnSpc>
              <a:buNone/>
            </a:pPr>
            <a:r>
              <a:rPr b="0" lang="it-IT" sz="1200" spc="-1" strike="noStrike">
                <a:solidFill>
                  <a:srgbClr val="8b8b8b"/>
                </a:solidFill>
                <a:latin typeface="Calibri"/>
              </a:rPr>
              <a:t>&lt;piè di pagina&gt;</a:t>
            </a:r>
            <a:endParaRPr b="0" lang="it-IT" sz="1200" spc="-1" strike="noStrike">
              <a:latin typeface="Times New Roman"/>
            </a:endParaRPr>
          </a:p>
        </p:txBody>
      </p:sp>
      <p:sp>
        <p:nvSpPr>
          <p:cNvPr id="265" name="PlaceHolder 4"/>
          <p:cNvSpPr>
            <a:spLocks noGrp="1"/>
          </p:cNvSpPr>
          <p:nvPr>
            <p:ph type="body"/>
          </p:nvPr>
        </p:nvSpPr>
        <p:spPr>
          <a:xfrm>
            <a:off x="841320" y="3359160"/>
            <a:ext cx="4357440" cy="2252160"/>
          </a:xfrm>
          <a:prstGeom prst="rect">
            <a:avLst/>
          </a:prstGeom>
          <a:noFill/>
          <a:ln w="0">
            <a:noFill/>
          </a:ln>
        </p:spPr>
        <p:txBody>
          <a:bodyPr lIns="0" rIns="0" anchor="t">
            <a:noAutofit/>
          </a:bodyPr>
          <a:p>
            <a:pPr>
              <a:lnSpc>
                <a:spcPct val="90000"/>
              </a:lnSpc>
              <a:spcBef>
                <a:spcPts val="1001"/>
              </a:spcBef>
              <a:buNone/>
              <a:tabLst>
                <a:tab algn="l" pos="0"/>
              </a:tabLst>
            </a:pPr>
            <a:r>
              <a:rPr b="0" lang="it-IT" sz="2300" spc="-1" strike="noStrike">
                <a:solidFill>
                  <a:srgbClr val="e7e6e6"/>
                </a:solidFill>
                <a:latin typeface="Calibri"/>
              </a:rPr>
              <a:t>Modifica gli stili del testo dello schema</a:t>
            </a:r>
            <a:endParaRPr b="0" lang="it-IT" sz="2300" spc="-1" strike="noStrike">
              <a:solidFill>
                <a:srgbClr val="000000"/>
              </a:solidFill>
              <a:latin typeface="Calibri"/>
            </a:endParaRPr>
          </a:p>
        </p:txBody>
      </p:sp>
      <p:sp>
        <p:nvSpPr>
          <p:cNvPr id="266" name="PlaceHolder 5"/>
          <p:cNvSpPr>
            <a:spLocks noGrp="1"/>
          </p:cNvSpPr>
          <p:nvPr>
            <p:ph type="title"/>
          </p:nvPr>
        </p:nvSpPr>
        <p:spPr>
          <a:xfrm>
            <a:off x="841320" y="2081520"/>
            <a:ext cx="4357440" cy="1325160"/>
          </a:xfrm>
          <a:prstGeom prst="rect">
            <a:avLst/>
          </a:prstGeom>
          <a:noFill/>
          <a:ln w="0">
            <a:noFill/>
          </a:ln>
        </p:spPr>
        <p:txBody>
          <a:bodyPr lIns="0" rIns="0" anchor="ctr">
            <a:noAutofit/>
          </a:bodyPr>
          <a:p>
            <a:pPr>
              <a:lnSpc>
                <a:spcPct val="90000"/>
              </a:lnSpc>
              <a:buNone/>
            </a:pPr>
            <a:r>
              <a:rPr b="0" lang="it-IT" sz="4400" spc="-1" strike="noStrike">
                <a:solidFill>
                  <a:srgbClr val="ffffff"/>
                </a:solidFill>
                <a:latin typeface="Calibri Light"/>
              </a:rPr>
              <a:t>DIAPOSITIVA CON GRAFICO</a:t>
            </a:r>
            <a:endParaRPr b="0" lang="it-IT" sz="4400" spc="-1" strike="noStrike">
              <a:solidFill>
                <a:srgbClr val="000000"/>
              </a:solidFill>
              <a:latin typeface="Calibri"/>
            </a:endParaRPr>
          </a:p>
        </p:txBody>
      </p:sp>
      <p:sp>
        <p:nvSpPr>
          <p:cNvPr id="267" name="Ovale 14"/>
          <p:cNvSpPr/>
          <p:nvPr/>
        </p:nvSpPr>
        <p:spPr>
          <a:xfrm>
            <a:off x="5908680" y="6113880"/>
            <a:ext cx="374400" cy="374400"/>
          </a:xfrm>
          <a:prstGeom prst="ellipse">
            <a:avLst/>
          </a:prstGeom>
          <a:noFill/>
          <a:ln w="12700">
            <a:solidFill>
              <a:srgbClr val="e7e6e6"/>
            </a:solidFill>
            <a:miter/>
          </a:ln>
        </p:spPr>
        <p:style>
          <a:lnRef idx="0"/>
          <a:fillRef idx="0"/>
          <a:effectRef idx="0"/>
          <a:fontRef idx="minor"/>
        </p:style>
      </p:sp>
      <p:sp>
        <p:nvSpPr>
          <p:cNvPr id="268" name="Rettangolo 17"/>
          <p:cNvSpPr/>
          <p:nvPr/>
        </p:nvSpPr>
        <p:spPr>
          <a:xfrm>
            <a:off x="911880" y="3192120"/>
            <a:ext cx="3968280" cy="36360"/>
          </a:xfrm>
          <a:prstGeom prst="rect">
            <a:avLst/>
          </a:prstGeom>
          <a:solidFill>
            <a:schemeClr val="bg2"/>
          </a:solidFill>
          <a:ln w="12700">
            <a:noFill/>
          </a:ln>
        </p:spPr>
        <p:style>
          <a:lnRef idx="0"/>
          <a:fillRef idx="0"/>
          <a:effectRef idx="0"/>
          <a:fontRef idx="minor"/>
        </p:style>
      </p:sp>
      <p:sp>
        <p:nvSpPr>
          <p:cNvPr id="269" name="PlaceHolder 6"/>
          <p:cNvSpPr>
            <a:spLocks noGrp="1"/>
          </p:cNvSpPr>
          <p:nvPr>
            <p:ph type="body"/>
          </p:nvPr>
        </p:nvSpPr>
        <p:spPr>
          <a:xfrm>
            <a:off x="6981480" y="1246320"/>
            <a:ext cx="4284360" cy="4365360"/>
          </a:xfrm>
          <a:prstGeom prst="rect">
            <a:avLst/>
          </a:prstGeom>
          <a:noFill/>
          <a:ln w="0">
            <a:noFill/>
          </a:ln>
        </p:spPr>
        <p:txBody>
          <a:bodyPr lIns="90000" rIns="90000" tIns="45000" bIns="45000" anchor="ctr">
            <a:normAutofit/>
          </a:bodyPr>
          <a:p>
            <a:pPr algn="ctr">
              <a:lnSpc>
                <a:spcPct val="100000"/>
              </a:lnSpc>
              <a:buNone/>
              <a:tabLst>
                <a:tab algn="l" pos="0"/>
              </a:tabLst>
            </a:pPr>
            <a:r>
              <a:rPr b="0" lang="it-IT" sz="1600" spc="-1" strike="noStrike">
                <a:solidFill>
                  <a:srgbClr val="808080"/>
                </a:solidFill>
                <a:latin typeface="Calibri"/>
              </a:rPr>
              <a:t>Fare clic sull'icona per inserire un grafico</a:t>
            </a:r>
            <a:endParaRPr b="0" lang="it-IT" sz="16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0bbb"/>
        </a:solidFill>
      </p:bgPr>
    </p:bg>
    <p:spTree>
      <p:nvGrpSpPr>
        <p:cNvPr id="1" name=""/>
        <p:cNvGrpSpPr/>
        <p:nvPr/>
      </p:nvGrpSpPr>
      <p:grpSpPr>
        <a:xfrm>
          <a:off x="0" y="0"/>
          <a:ext cx="0" cy="0"/>
          <a:chOff x="0" y="0"/>
          <a:chExt cx="0" cy="0"/>
        </a:xfrm>
      </p:grpSpPr>
      <p:sp>
        <p:nvSpPr>
          <p:cNvPr id="306" name="Rettangolo 9"/>
          <p:cNvSpPr/>
          <p:nvPr/>
        </p:nvSpPr>
        <p:spPr>
          <a:xfrm>
            <a:off x="129600" y="128160"/>
            <a:ext cx="11932560" cy="6601680"/>
          </a:xfrm>
          <a:prstGeom prst="rect">
            <a:avLst/>
          </a:prstGeom>
          <a:blipFill rotWithShape="0">
            <a:blip r:embed="rId2"/>
            <a:srcRect/>
            <a:stretch/>
          </a:blipFill>
          <a:ln w="12700">
            <a:noFill/>
          </a:ln>
        </p:spPr>
        <p:style>
          <a:lnRef idx="0"/>
          <a:fillRef idx="0"/>
          <a:effectRef idx="0"/>
          <a:fontRef idx="minor"/>
        </p:style>
      </p:sp>
      <p:sp>
        <p:nvSpPr>
          <p:cNvPr id="307" name="Rettangolo 5"/>
          <p:cNvSpPr/>
          <p:nvPr/>
        </p:nvSpPr>
        <p:spPr>
          <a:xfrm>
            <a:off x="129600" y="128160"/>
            <a:ext cx="6857640" cy="6601680"/>
          </a:xfrm>
          <a:prstGeom prst="rect">
            <a:avLst/>
          </a:prstGeom>
          <a:gradFill rotWithShape="0">
            <a:gsLst>
              <a:gs pos="0">
                <a:srgbClr val="ed7d31">
                  <a:alpha val="80000"/>
                </a:srgbClr>
              </a:gs>
              <a:gs pos="100000">
                <a:srgbClr val="a5a5a5">
                  <a:alpha val="80000"/>
                </a:srgbClr>
              </a:gs>
            </a:gsLst>
            <a:lin ang="1680000"/>
          </a:gradFill>
          <a:ln w="12700">
            <a:noFill/>
          </a:ln>
        </p:spPr>
        <p:style>
          <a:lnRef idx="0"/>
          <a:fillRef idx="0"/>
          <a:effectRef idx="0"/>
          <a:fontRef idx="minor"/>
        </p:style>
      </p:sp>
      <p:sp>
        <p:nvSpPr>
          <p:cNvPr id="308" name="PlaceHolder 1"/>
          <p:cNvSpPr>
            <a:spLocks noGrp="1"/>
          </p:cNvSpPr>
          <p:nvPr>
            <p:ph type="title"/>
          </p:nvPr>
        </p:nvSpPr>
        <p:spPr>
          <a:xfrm>
            <a:off x="841320" y="1169280"/>
            <a:ext cx="5285520" cy="782280"/>
          </a:xfrm>
          <a:prstGeom prst="rect">
            <a:avLst/>
          </a:prstGeom>
          <a:noFill/>
          <a:ln w="0">
            <a:noFill/>
          </a:ln>
        </p:spPr>
        <p:txBody>
          <a:bodyPr anchor="ctr">
            <a:noAutofit/>
          </a:bodyPr>
          <a:p>
            <a:pPr>
              <a:lnSpc>
                <a:spcPct val="90000"/>
              </a:lnSpc>
              <a:buNone/>
            </a:pPr>
            <a:r>
              <a:rPr b="0" lang="it-IT" sz="4400" spc="-1" strike="noStrike">
                <a:solidFill>
                  <a:srgbClr val="ffffff"/>
                </a:solidFill>
                <a:latin typeface="Calibri Light"/>
              </a:rPr>
              <a:t>LAYOUT TESTO 1</a:t>
            </a:r>
            <a:endParaRPr b="0" lang="it-IT" sz="4400" spc="-1" strike="noStrike">
              <a:solidFill>
                <a:srgbClr val="000000"/>
              </a:solidFill>
              <a:latin typeface="Calibri"/>
            </a:endParaRPr>
          </a:p>
        </p:txBody>
      </p:sp>
      <p:sp>
        <p:nvSpPr>
          <p:cNvPr id="309" name="PlaceHolder 2"/>
          <p:cNvSpPr>
            <a:spLocks noGrp="1"/>
          </p:cNvSpPr>
          <p:nvPr>
            <p:ph type="sldNum" idx="19"/>
          </p:nvPr>
        </p:nvSpPr>
        <p:spPr>
          <a:xfrm>
            <a:off x="8610480" y="6356520"/>
            <a:ext cx="2742840" cy="364680"/>
          </a:xfrm>
          <a:prstGeom prst="rect">
            <a:avLst/>
          </a:prstGeom>
          <a:noFill/>
          <a:ln w="0">
            <a:noFill/>
          </a:ln>
        </p:spPr>
        <p:txBody>
          <a:bodyPr anchor="ctr">
            <a:noAutofit/>
          </a:bodyPr>
          <a:lstStyle>
            <a:lvl1pPr algn="r">
              <a:lnSpc>
                <a:spcPct val="100000"/>
              </a:lnSpc>
              <a:buNone/>
              <a:defRPr b="0" lang="it-IT" sz="1200" spc="-1" strike="noStrike">
                <a:solidFill>
                  <a:srgbClr val="8b8b8b"/>
                </a:solidFill>
                <a:latin typeface="Calibri"/>
              </a:defRPr>
            </a:lvl1pPr>
          </a:lstStyle>
          <a:p>
            <a:pPr algn="r">
              <a:lnSpc>
                <a:spcPct val="100000"/>
              </a:lnSpc>
              <a:buNone/>
            </a:pPr>
            <a:fld id="{50809CC1-9C2A-4BCC-82FC-90F246BA2414}" type="slidenum">
              <a:rPr b="0" lang="it-IT" sz="1200" spc="-1" strike="noStrike">
                <a:solidFill>
                  <a:srgbClr val="8b8b8b"/>
                </a:solidFill>
                <a:latin typeface="Calibri"/>
              </a:rPr>
              <a:t>&lt;numero&gt;</a:t>
            </a:fld>
            <a:endParaRPr b="0" lang="it-IT" sz="1200" spc="-1" strike="noStrike">
              <a:latin typeface="Times New Roman"/>
            </a:endParaRPr>
          </a:p>
        </p:txBody>
      </p:sp>
      <p:sp>
        <p:nvSpPr>
          <p:cNvPr id="310" name="PlaceHolder 3"/>
          <p:cNvSpPr>
            <a:spLocks noGrp="1"/>
          </p:cNvSpPr>
          <p:nvPr>
            <p:ph type="dt" idx="20"/>
          </p:nvPr>
        </p:nvSpPr>
        <p:spPr>
          <a:xfrm>
            <a:off x="838080" y="6356520"/>
            <a:ext cx="2742840" cy="364680"/>
          </a:xfrm>
          <a:prstGeom prst="rect">
            <a:avLst/>
          </a:prstGeom>
          <a:noFill/>
          <a:ln w="0">
            <a:noFill/>
          </a:ln>
        </p:spPr>
        <p:txBody>
          <a:bodyPr anchor="ctr">
            <a:noAutofit/>
          </a:bodyPr>
          <a:lstStyle>
            <a:lvl1pPr>
              <a:lnSpc>
                <a:spcPct val="100000"/>
              </a:lnSpc>
              <a:buNone/>
              <a:defRPr b="0" lang="it-IT" sz="1200" spc="-1" strike="noStrike">
                <a:solidFill>
                  <a:srgbClr val="8b8b8b"/>
                </a:solidFill>
                <a:latin typeface="Calibri"/>
              </a:defRPr>
            </a:lvl1pPr>
          </a:lstStyle>
          <a:p>
            <a:pPr>
              <a:lnSpc>
                <a:spcPct val="100000"/>
              </a:lnSpc>
              <a:buNone/>
            </a:pPr>
            <a:r>
              <a:rPr b="0" lang="it-IT" sz="1200" spc="-1" strike="noStrike">
                <a:solidFill>
                  <a:srgbClr val="8b8b8b"/>
                </a:solidFill>
                <a:latin typeface="Calibri"/>
              </a:rPr>
              <a:t>&lt;data/ora&gt;</a:t>
            </a:r>
            <a:endParaRPr b="0" lang="it-IT" sz="1200" spc="-1" strike="noStrike">
              <a:latin typeface="Times New Roman"/>
            </a:endParaRPr>
          </a:p>
        </p:txBody>
      </p:sp>
      <p:sp>
        <p:nvSpPr>
          <p:cNvPr id="311" name="PlaceHolder 4"/>
          <p:cNvSpPr>
            <a:spLocks noGrp="1"/>
          </p:cNvSpPr>
          <p:nvPr>
            <p:ph type="ftr" idx="21"/>
          </p:nvPr>
        </p:nvSpPr>
        <p:spPr>
          <a:xfrm>
            <a:off x="4038480" y="6356520"/>
            <a:ext cx="4114440" cy="364680"/>
          </a:xfrm>
          <a:prstGeom prst="rect">
            <a:avLst/>
          </a:prstGeom>
          <a:noFill/>
          <a:ln w="0">
            <a:noFill/>
          </a:ln>
        </p:spPr>
        <p:txBody>
          <a:bodyPr anchor="ctr">
            <a:noAutofit/>
          </a:bodyPr>
          <a:lstStyle>
            <a:lvl1pPr algn="ctr">
              <a:lnSpc>
                <a:spcPct val="100000"/>
              </a:lnSpc>
              <a:buNone/>
              <a:defRPr b="0" lang="it-IT" sz="1200" spc="-1" strike="noStrike">
                <a:solidFill>
                  <a:srgbClr val="8b8b8b"/>
                </a:solidFill>
                <a:latin typeface="Calibri"/>
              </a:defRPr>
            </a:lvl1pPr>
          </a:lstStyle>
          <a:p>
            <a:pPr algn="ctr">
              <a:lnSpc>
                <a:spcPct val="100000"/>
              </a:lnSpc>
              <a:buNone/>
            </a:pPr>
            <a:r>
              <a:rPr b="0" lang="it-IT" sz="1200" spc="-1" strike="noStrike">
                <a:solidFill>
                  <a:srgbClr val="8b8b8b"/>
                </a:solidFill>
                <a:latin typeface="Calibri"/>
              </a:rPr>
              <a:t>&lt;piè di pagina&gt;</a:t>
            </a:r>
            <a:endParaRPr b="0" lang="it-IT" sz="1200" spc="-1" strike="noStrike">
              <a:latin typeface="Times New Roman"/>
            </a:endParaRPr>
          </a:p>
        </p:txBody>
      </p:sp>
      <p:sp>
        <p:nvSpPr>
          <p:cNvPr id="312" name="Ovale 6"/>
          <p:cNvSpPr/>
          <p:nvPr/>
        </p:nvSpPr>
        <p:spPr>
          <a:xfrm>
            <a:off x="5908680" y="6113880"/>
            <a:ext cx="374400" cy="374400"/>
          </a:xfrm>
          <a:prstGeom prst="ellipse">
            <a:avLst/>
          </a:prstGeom>
          <a:noFill/>
          <a:ln w="12700">
            <a:solidFill>
              <a:srgbClr val="e7e6e6"/>
            </a:solidFill>
            <a:miter/>
          </a:ln>
        </p:spPr>
        <p:style>
          <a:lnRef idx="0"/>
          <a:fillRef idx="0"/>
          <a:effectRef idx="0"/>
          <a:fontRef idx="minor"/>
        </p:style>
      </p:sp>
      <p:sp>
        <p:nvSpPr>
          <p:cNvPr id="313" name="PlaceHolder 5"/>
          <p:cNvSpPr>
            <a:spLocks noGrp="1"/>
          </p:cNvSpPr>
          <p:nvPr>
            <p:ph type="body"/>
          </p:nvPr>
        </p:nvSpPr>
        <p:spPr>
          <a:xfrm>
            <a:off x="841320" y="2135880"/>
            <a:ext cx="5285520" cy="856800"/>
          </a:xfrm>
          <a:prstGeom prst="rect">
            <a:avLst/>
          </a:prstGeom>
          <a:noFill/>
          <a:ln w="0">
            <a:noFill/>
          </a:ln>
        </p:spPr>
        <p:txBody>
          <a:bodyPr anchor="t">
            <a:normAutofit/>
          </a:bodyPr>
          <a:p>
            <a:pPr>
              <a:lnSpc>
                <a:spcPct val="90000"/>
              </a:lnSpc>
              <a:spcBef>
                <a:spcPts val="1001"/>
              </a:spcBef>
              <a:buNone/>
              <a:tabLst>
                <a:tab algn="l" pos="0"/>
              </a:tabLst>
            </a:pPr>
            <a:r>
              <a:rPr b="0" lang="it-IT" sz="2300" spc="-1" strike="noStrike">
                <a:solidFill>
                  <a:srgbClr val="e7e6e6"/>
                </a:solidFill>
                <a:latin typeface="Calibri"/>
              </a:rPr>
              <a:t>Modifica gli stili del testo dello schema</a:t>
            </a:r>
            <a:endParaRPr b="0" lang="it-IT" sz="2300" spc="-1" strike="noStrike">
              <a:solidFill>
                <a:srgbClr val="000000"/>
              </a:solidFill>
              <a:latin typeface="Calibri"/>
            </a:endParaRPr>
          </a:p>
        </p:txBody>
      </p:sp>
      <p:sp>
        <p:nvSpPr>
          <p:cNvPr id="314" name="Rettangolo 12"/>
          <p:cNvSpPr/>
          <p:nvPr/>
        </p:nvSpPr>
        <p:spPr>
          <a:xfrm>
            <a:off x="915120" y="1992600"/>
            <a:ext cx="4427640" cy="36360"/>
          </a:xfrm>
          <a:prstGeom prst="rect">
            <a:avLst/>
          </a:prstGeom>
          <a:solidFill>
            <a:schemeClr val="bg2"/>
          </a:solidFill>
          <a:ln w="12700">
            <a:noFill/>
          </a:ln>
        </p:spPr>
        <p:style>
          <a:lnRef idx="0"/>
          <a:fillRef idx="0"/>
          <a:effectRef idx="0"/>
          <a:fontRef idx="minor"/>
        </p:style>
      </p:sp>
      <p:sp>
        <p:nvSpPr>
          <p:cNvPr id="315" name="PlaceHolder 6"/>
          <p:cNvSpPr>
            <a:spLocks noGrp="1"/>
          </p:cNvSpPr>
          <p:nvPr>
            <p:ph type="body"/>
          </p:nvPr>
        </p:nvSpPr>
        <p:spPr>
          <a:xfrm>
            <a:off x="838080" y="3100320"/>
            <a:ext cx="5288760" cy="2588400"/>
          </a:xfrm>
          <a:prstGeom prst="rect">
            <a:avLst/>
          </a:prstGeom>
          <a:noFill/>
          <a:ln w="0">
            <a:noFill/>
          </a:ln>
        </p:spPr>
        <p:txBody>
          <a:bodyPr lIns="0" anchor="t">
            <a:normAutofit/>
          </a:bodyPr>
          <a:p>
            <a:pPr marL="180000" indent="-180000">
              <a:lnSpc>
                <a:spcPct val="90000"/>
              </a:lnSpc>
              <a:spcBef>
                <a:spcPts val="601"/>
              </a:spcBef>
              <a:buClr>
                <a:srgbClr val="e7e6e6"/>
              </a:buClr>
              <a:buFont typeface="Arial"/>
              <a:buChar char="•"/>
            </a:pPr>
            <a:r>
              <a:rPr b="0" lang="it-IT" sz="1600" spc="-1" strike="noStrike">
                <a:solidFill>
                  <a:srgbClr val="ffffff"/>
                </a:solidFill>
                <a:latin typeface="Calibri"/>
              </a:rPr>
              <a:t>Modifica gli stili del testo dello schema</a:t>
            </a:r>
            <a:endParaRPr b="0" lang="it-IT" sz="16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2" name="Rettangolo 9"/>
          <p:cNvSpPr/>
          <p:nvPr/>
        </p:nvSpPr>
        <p:spPr>
          <a:xfrm>
            <a:off x="129600" y="128160"/>
            <a:ext cx="11932560" cy="6601680"/>
          </a:xfrm>
          <a:prstGeom prst="rect">
            <a:avLst/>
          </a:prstGeom>
          <a:blipFill rotWithShape="0">
            <a:blip r:embed="rId2"/>
            <a:srcRect/>
            <a:stretch/>
          </a:blipFill>
          <a:ln w="12700">
            <a:noFill/>
          </a:ln>
        </p:spPr>
        <p:style>
          <a:lnRef idx="0"/>
          <a:fillRef idx="0"/>
          <a:effectRef idx="0"/>
          <a:fontRef idx="minor"/>
        </p:style>
      </p:sp>
      <p:sp>
        <p:nvSpPr>
          <p:cNvPr id="353" name="Rettangolo 5"/>
          <p:cNvSpPr/>
          <p:nvPr/>
        </p:nvSpPr>
        <p:spPr>
          <a:xfrm>
            <a:off x="129600" y="3410640"/>
            <a:ext cx="11932560" cy="3318840"/>
          </a:xfrm>
          <a:prstGeom prst="rect">
            <a:avLst/>
          </a:prstGeom>
          <a:gradFill rotWithShape="0">
            <a:gsLst>
              <a:gs pos="1000">
                <a:srgbClr val="005500">
                  <a:alpha val="80000"/>
                </a:srgbClr>
              </a:gs>
              <a:gs pos="100000">
                <a:srgbClr val="004cb9">
                  <a:alpha val="80000"/>
                </a:srgbClr>
              </a:gs>
            </a:gsLst>
            <a:lin ang="12480000"/>
          </a:gradFill>
          <a:ln w="12700">
            <a:noFill/>
          </a:ln>
        </p:spPr>
        <p:style>
          <a:lnRef idx="0"/>
          <a:fillRef idx="0"/>
          <a:effectRef idx="0"/>
          <a:fontRef idx="minor"/>
        </p:style>
      </p:sp>
      <p:sp>
        <p:nvSpPr>
          <p:cNvPr id="354" name="PlaceHolder 1"/>
          <p:cNvSpPr>
            <a:spLocks noGrp="1"/>
          </p:cNvSpPr>
          <p:nvPr>
            <p:ph type="title"/>
          </p:nvPr>
        </p:nvSpPr>
        <p:spPr>
          <a:xfrm>
            <a:off x="838080" y="3980880"/>
            <a:ext cx="10515240" cy="782280"/>
          </a:xfrm>
          <a:prstGeom prst="rect">
            <a:avLst/>
          </a:prstGeom>
          <a:noFill/>
          <a:ln w="0">
            <a:noFill/>
          </a:ln>
        </p:spPr>
        <p:txBody>
          <a:bodyPr anchor="ctr">
            <a:noAutofit/>
          </a:bodyPr>
          <a:p>
            <a:pPr algn="ctr">
              <a:lnSpc>
                <a:spcPct val="90000"/>
              </a:lnSpc>
              <a:buNone/>
            </a:pPr>
            <a:r>
              <a:rPr b="0" lang="it-IT" sz="5000" spc="-1" strike="noStrike">
                <a:solidFill>
                  <a:srgbClr val="ffffff"/>
                </a:solidFill>
                <a:latin typeface="Gill Sans MT"/>
              </a:rPr>
              <a:t>DIAPOSITIVA DIVISORE</a:t>
            </a:r>
            <a:endParaRPr b="0" lang="it-IT" sz="5000" spc="-1" strike="noStrike">
              <a:solidFill>
                <a:srgbClr val="000000"/>
              </a:solidFill>
              <a:latin typeface="Franklin Gothic Book"/>
            </a:endParaRPr>
          </a:p>
        </p:txBody>
      </p:sp>
      <p:sp>
        <p:nvSpPr>
          <p:cNvPr id="355" name="PlaceHolder 2"/>
          <p:cNvSpPr>
            <a:spLocks noGrp="1"/>
          </p:cNvSpPr>
          <p:nvPr>
            <p:ph type="sldNum" idx="22"/>
          </p:nvPr>
        </p:nvSpPr>
        <p:spPr>
          <a:xfrm>
            <a:off x="5821200" y="6118560"/>
            <a:ext cx="549000" cy="364680"/>
          </a:xfrm>
          <a:prstGeom prst="rect">
            <a:avLst/>
          </a:prstGeom>
          <a:noFill/>
          <a:ln w="0">
            <a:noFill/>
          </a:ln>
        </p:spPr>
        <p:txBody>
          <a:bodyPr anchor="ctr">
            <a:noAutofit/>
          </a:bodyPr>
          <a:lstStyle>
            <a:lvl1pPr algn="ctr">
              <a:lnSpc>
                <a:spcPct val="100000"/>
              </a:lnSpc>
              <a:buNone/>
              <a:defRPr b="1" lang="it-IT" sz="1600" spc="-1" strike="noStrike">
                <a:solidFill>
                  <a:srgbClr val="ffffff"/>
                </a:solidFill>
                <a:latin typeface="Franklin Gothic Book"/>
              </a:defRPr>
            </a:lvl1pPr>
          </a:lstStyle>
          <a:p>
            <a:pPr algn="ctr">
              <a:lnSpc>
                <a:spcPct val="100000"/>
              </a:lnSpc>
              <a:buNone/>
            </a:pPr>
            <a:fld id="{2BF9387D-6410-4089-8264-C70286C43538}" type="slidenum">
              <a:rPr b="1" lang="it-IT" sz="1600" spc="-1" strike="noStrike">
                <a:solidFill>
                  <a:srgbClr val="ffffff"/>
                </a:solidFill>
                <a:latin typeface="Franklin Gothic Book"/>
              </a:rPr>
              <a:t>&lt;numero&gt;</a:t>
            </a:fld>
            <a:endParaRPr b="0" lang="it-IT" sz="1600" spc="-1" strike="noStrike">
              <a:latin typeface="Times New Roman"/>
            </a:endParaRPr>
          </a:p>
        </p:txBody>
      </p:sp>
      <p:sp>
        <p:nvSpPr>
          <p:cNvPr id="356" name="PlaceHolder 3"/>
          <p:cNvSpPr>
            <a:spLocks noGrp="1"/>
          </p:cNvSpPr>
          <p:nvPr>
            <p:ph type="dt" idx="23"/>
          </p:nvPr>
        </p:nvSpPr>
        <p:spPr>
          <a:xfrm>
            <a:off x="8610480" y="6118560"/>
            <a:ext cx="2742840" cy="364680"/>
          </a:xfrm>
          <a:prstGeom prst="rect">
            <a:avLst/>
          </a:prstGeom>
          <a:noFill/>
          <a:ln w="0">
            <a:noFill/>
          </a:ln>
        </p:spPr>
        <p:txBody>
          <a:bodyPr anchor="ctr">
            <a:noAutofit/>
          </a:bodyPr>
          <a:lstStyle>
            <a:lvl1pPr algn="r">
              <a:lnSpc>
                <a:spcPct val="100000"/>
              </a:lnSpc>
              <a:buNone/>
              <a:defRPr b="0" lang="it-IT" sz="1600" spc="-1" strike="noStrike">
                <a:solidFill>
                  <a:srgbClr val="cbff00"/>
                </a:solidFill>
                <a:latin typeface="Franklin Gothic Book"/>
              </a:defRPr>
            </a:lvl1pPr>
          </a:lstStyle>
          <a:p>
            <a:pPr algn="r">
              <a:lnSpc>
                <a:spcPct val="100000"/>
              </a:lnSpc>
              <a:buNone/>
            </a:pPr>
            <a:r>
              <a:rPr b="0" lang="it-IT" sz="1600" spc="-1" strike="noStrike">
                <a:solidFill>
                  <a:srgbClr val="cbff00"/>
                </a:solidFill>
                <a:latin typeface="Franklin Gothic Book"/>
              </a:rPr>
              <a:t>&lt;data/ora&gt;</a:t>
            </a:r>
            <a:endParaRPr b="0" lang="it-IT" sz="1600" spc="-1" strike="noStrike">
              <a:latin typeface="Times New Roman"/>
            </a:endParaRPr>
          </a:p>
        </p:txBody>
      </p:sp>
      <p:sp>
        <p:nvSpPr>
          <p:cNvPr id="357" name="PlaceHolder 4"/>
          <p:cNvSpPr>
            <a:spLocks noGrp="1"/>
          </p:cNvSpPr>
          <p:nvPr>
            <p:ph type="ftr" idx="24"/>
          </p:nvPr>
        </p:nvSpPr>
        <p:spPr>
          <a:xfrm>
            <a:off x="838080" y="6118560"/>
            <a:ext cx="3398400" cy="364680"/>
          </a:xfrm>
          <a:prstGeom prst="rect">
            <a:avLst/>
          </a:prstGeom>
          <a:noFill/>
          <a:ln w="0">
            <a:noFill/>
          </a:ln>
        </p:spPr>
        <p:txBody>
          <a:bodyPr anchor="ctr">
            <a:noAutofit/>
          </a:bodyPr>
          <a:lstStyle>
            <a:lvl1pPr>
              <a:lnSpc>
                <a:spcPct val="100000"/>
              </a:lnSpc>
              <a:buNone/>
              <a:defRPr b="0" lang="it-IT" sz="1600" spc="-1" strike="noStrike">
                <a:solidFill>
                  <a:srgbClr val="cbff00"/>
                </a:solidFill>
                <a:latin typeface="Franklin Gothic Book"/>
              </a:defRPr>
            </a:lvl1pPr>
          </a:lstStyle>
          <a:p>
            <a:pPr>
              <a:lnSpc>
                <a:spcPct val="100000"/>
              </a:lnSpc>
              <a:buNone/>
            </a:pPr>
            <a:r>
              <a:rPr b="0" lang="it-IT" sz="1600" spc="-1" strike="noStrike">
                <a:solidFill>
                  <a:srgbClr val="cbff00"/>
                </a:solidFill>
                <a:latin typeface="Franklin Gothic Book"/>
              </a:rPr>
              <a:t>&lt;piè di pagina&gt;</a:t>
            </a:r>
            <a:endParaRPr b="0" lang="it-IT" sz="1600" spc="-1" strike="noStrike">
              <a:latin typeface="Times New Roman"/>
            </a:endParaRPr>
          </a:p>
        </p:txBody>
      </p:sp>
      <p:sp>
        <p:nvSpPr>
          <p:cNvPr id="358" name="Ovale 6"/>
          <p:cNvSpPr/>
          <p:nvPr/>
        </p:nvSpPr>
        <p:spPr>
          <a:xfrm>
            <a:off x="5908680" y="6113880"/>
            <a:ext cx="374400" cy="374400"/>
          </a:xfrm>
          <a:prstGeom prst="ellipse">
            <a:avLst/>
          </a:prstGeom>
          <a:noFill/>
          <a:ln w="12700">
            <a:solidFill>
              <a:srgbClr val="cbff00"/>
            </a:solidFill>
            <a:miter/>
          </a:ln>
        </p:spPr>
        <p:style>
          <a:lnRef idx="0"/>
          <a:fillRef idx="0"/>
          <a:effectRef idx="0"/>
          <a:fontRef idx="minor"/>
        </p:style>
      </p:sp>
      <p:sp>
        <p:nvSpPr>
          <p:cNvPr id="359" name="Rettangolo 12"/>
          <p:cNvSpPr/>
          <p:nvPr/>
        </p:nvSpPr>
        <p:spPr>
          <a:xfrm>
            <a:off x="4070520" y="4804200"/>
            <a:ext cx="4050360" cy="36360"/>
          </a:xfrm>
          <a:prstGeom prst="rect">
            <a:avLst/>
          </a:prstGeom>
          <a:solidFill>
            <a:schemeClr val="bg2"/>
          </a:solidFill>
          <a:ln w="12700">
            <a:noFill/>
          </a:ln>
        </p:spPr>
        <p:style>
          <a:lnRef idx="0"/>
          <a:fillRef idx="0"/>
          <a:effectRef idx="0"/>
          <a:fontRef idx="minor"/>
        </p:style>
      </p:sp>
      <p:sp>
        <p:nvSpPr>
          <p:cNvPr id="360" name="PlaceHolder 5"/>
          <p:cNvSpPr>
            <a:spLocks noGrp="1"/>
          </p:cNvSpPr>
          <p:nvPr>
            <p:ph type="body"/>
          </p:nvPr>
        </p:nvSpPr>
        <p:spPr>
          <a:xfrm>
            <a:off x="831960" y="4942440"/>
            <a:ext cx="10515240" cy="458640"/>
          </a:xfrm>
          <a:prstGeom prst="rect">
            <a:avLst/>
          </a:prstGeom>
          <a:noFill/>
          <a:ln w="0">
            <a:noFill/>
          </a:ln>
        </p:spPr>
        <p:txBody>
          <a:bodyPr anchor="t">
            <a:normAutofit/>
          </a:bodyPr>
          <a:p>
            <a:pPr marL="228600" indent="-228600" algn="ctr">
              <a:lnSpc>
                <a:spcPct val="90000"/>
              </a:lnSpc>
              <a:spcBef>
                <a:spcPts val="1001"/>
              </a:spcBef>
              <a:buNone/>
              <a:tabLst>
                <a:tab algn="l" pos="0"/>
              </a:tabLst>
            </a:pPr>
            <a:r>
              <a:rPr b="0" lang="it-IT" sz="2300" spc="-1" strike="noStrike">
                <a:solidFill>
                  <a:srgbClr val="cbff00"/>
                </a:solidFill>
                <a:latin typeface="Franklin Gothic Book"/>
              </a:rPr>
              <a:t>Fare clic per modificare stili del testo dello schema</a:t>
            </a:r>
            <a:endParaRPr b="0" lang="it-IT" sz="2300" spc="-1" strike="noStrike">
              <a:solidFill>
                <a:srgbClr val="64ac00"/>
              </a:solidFill>
              <a:latin typeface="Franklin Gothic Book"/>
            </a:endParaRPr>
          </a:p>
        </p:txBody>
      </p:sp>
    </p:spTree>
  </p:cSld>
  <p:clrMap bg1="lt1" bg2="lt2" tx1="dk1" tx2="dk2" accent1="accent1" accent2="accent2" accent3="accent3" accent4="accent4" accent5="accent5" accent6="accent6" hlink="hlink" folHlink="folHlink"/>
  <p:sldLayoutIdLst>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40.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3.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49.xml"/><Relationship Id="rId4"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3.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hyperlink" Target="https://support.office.com/it-it/article/modificare-una-presentazione-ff353d37-742a-4aa8-8bdd-6b1f488127a2?omkt=it-IT&amp;ui=it-IT&amp;rs=it-IT&amp;ad=IT" TargetMode="External"/><Relationship Id="rId2" Type="http://schemas.openxmlformats.org/officeDocument/2006/relationships/slideLayout" Target="../slideLayouts/slideLayout29.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3.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29.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hyperlink" Target="https://support.office.com/it-it/article/modificare-una-presentazione-ff353d37-742a-4aa8-8bdd-6b1f488127a2?omkt=it-IT&amp;ui=it-IT&amp;rs=it-IT&amp;ad=IT" TargetMode="External"/><Relationship Id="rId2" Type="http://schemas.openxmlformats.org/officeDocument/2006/relationships/slideLayout" Target="../slideLayouts/slideLayout29.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gif"/><Relationship Id="rId3"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30.gif"/><Relationship Id="rId2"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hyperlink" Target="https://support.office.com/it-it/article/modificare-una-presentazione-ff353d37-742a-4aa8-8bdd-6b1f488127a2?omkt=it-IT&amp;ui=it-IT&amp;rs=it-IT&amp;ad=IT" TargetMode="External"/><Relationship Id="rId2" Type="http://schemas.openxmlformats.org/officeDocument/2006/relationships/slideLayout" Target="../slideLayouts/slideLayout29.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chart" Target="../charts/chart1.xml"/><Relationship Id="rId2" Type="http://schemas.openxmlformats.org/officeDocument/2006/relationships/slideLayout" Target="../slideLayouts/slideLayout73.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hyperlink" Target="https://support.office.com/it-it/article/modificare-una-presentazione-ff353d37-742a-4aa8-8bdd-6b1f488127a2?omkt=it-IT&amp;ui=it-IT&amp;rs=it-IT&amp;ad=IT" TargetMode="External"/><Relationship Id="rId2" Type="http://schemas.openxmlformats.org/officeDocument/2006/relationships/slideLayout" Target="../slideLayouts/slideLayout29.xml"/><Relationship Id="rId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3.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13.xml"/><Relationship Id="rId4"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Relationship Id="rId3"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133.xml"/><Relationship Id="rId3"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3.xml"/>
</Relationships>
</file>

<file path=ppt/slides/_rels/slide42.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slideLayout" Target="../slideLayouts/slideLayout13.xml"/><Relationship Id="rId4"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slideLayout" Target="../slideLayouts/slideLayout13.xml"/><Relationship Id="rId4"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image" Target="../media/image41.png"/><Relationship Id="rId3" Type="http://schemas.openxmlformats.org/officeDocument/2006/relationships/slideLayout" Target="../slideLayouts/slideLayout13.xml"/><Relationship Id="rId4"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 Id="rId3" Type="http://schemas.openxmlformats.org/officeDocument/2006/relationships/slideLayout" Target="../slideLayouts/slideLayout40.xml"/><Relationship Id="rId4"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29.xml"/><Relationship Id="rId3"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29.xml"/><Relationship Id="rId3"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29.xml"/><Relationship Id="rId3"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50.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13.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2.xml.rels><?xml version="1.0" encoding="UTF-8"?>
<Relationships xmlns="http://schemas.openxmlformats.org/package/2006/relationships"><Relationship Id="rId1" Type="http://schemas.openxmlformats.org/officeDocument/2006/relationships/hyperlink" Target="https://support.office.com/it-it/article/modificare-una-presentazione-ff353d37-742a-4aa8-8bdd-6b1f488127a2?omkt=it-IT&amp;ui=it-IT&amp;rs=it-IT&amp;ad=IT" TargetMode="External"/><Relationship Id="rId2" Type="http://schemas.openxmlformats.org/officeDocument/2006/relationships/slideLayout" Target="../slideLayouts/slideLayout29.xml"/><Relationship Id="rId3"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slideLayout" Target="../slideLayouts/slideLayout29.xml"/>
</Relationships>
</file>

<file path=ppt/slides/_rels/slide54.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13.xml"/><Relationship Id="rId3" Type="http://schemas.openxmlformats.org/officeDocument/2006/relationships/notesSlide" Target="../notesSlides/notesSlide54.xml"/>
</Relationships>
</file>

<file path=ppt/slides/_rels/slide55.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3.xml"/><Relationship Id="rId3"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29.xml"/><Relationship Id="rId3" Type="http://schemas.openxmlformats.org/officeDocument/2006/relationships/notesSlide" Target="../notesSlides/notesSlide56.xml"/>
</Relationships>
</file>

<file path=ppt/slides/_rels/slide57.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7.xml"/>
</Relationships>
</file>

<file path=ppt/slides/_rels/slide58.xml.rels><?xml version="1.0" encoding="UTF-8"?>
<Relationships xmlns="http://schemas.openxmlformats.org/package/2006/relationships"><Relationship Id="rId1" Type="http://schemas.openxmlformats.org/officeDocument/2006/relationships/hyperlink" Target="https://support.office.com/it-it/article/modificare-una-presentazione-ff353d37-742a-4aa8-8bdd-6b1f488127a2?omkt=it-IT&amp;ui=it-IT&amp;rs=it-IT&amp;ad=IT" TargetMode="External"/><Relationship Id="rId2" Type="http://schemas.openxmlformats.org/officeDocument/2006/relationships/slideLayout" Target="../slideLayouts/slideLayout29.xml"/><Relationship Id="rId3" Type="http://schemas.openxmlformats.org/officeDocument/2006/relationships/notesSlide" Target="../notesSlides/notesSlide58.xml"/>
</Relationships>
</file>

<file path=ppt/slides/_rels/slide59.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29.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xml"/>
</Relationships>
</file>

<file path=ppt/slides/_rels/slide60.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145.xml"/><Relationship Id="rId3" Type="http://schemas.openxmlformats.org/officeDocument/2006/relationships/notesSlide" Target="../notesSlides/notesSlide60.xml"/>
</Relationships>
</file>

<file path=ppt/slides/_rels/slide61.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hyperlink" Target="https://support.office.com/it-it/article/modificare-una-presentazione-ff353d37-742a-4aa8-8bdd-6b1f488127a2?omkt=it-IT&amp;ui=it-IT&amp;rs=it-IT&amp;ad=IT" TargetMode="External"/><Relationship Id="rId2" Type="http://schemas.openxmlformats.org/officeDocument/2006/relationships/slideLayout" Target="../slideLayouts/slideLayout29.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9.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7" name="PlaceHolder 1"/>
          <p:cNvSpPr>
            <a:spLocks noGrp="1"/>
          </p:cNvSpPr>
          <p:nvPr>
            <p:ph/>
          </p:nvPr>
        </p:nvSpPr>
        <p:spPr>
          <a:xfrm>
            <a:off x="1050840" y="4719960"/>
            <a:ext cx="10090080" cy="1101600"/>
          </a:xfrm>
          <a:prstGeom prst="rect">
            <a:avLst/>
          </a:prstGeom>
          <a:noFill/>
          <a:ln w="0">
            <a:noFill/>
          </a:ln>
        </p:spPr>
        <p:txBody>
          <a:bodyPr anchor="t">
            <a:noAutofit/>
          </a:bodyPr>
          <a:p>
            <a:pPr algn="ctr">
              <a:lnSpc>
                <a:spcPct val="90000"/>
              </a:lnSpc>
              <a:spcBef>
                <a:spcPts val="1001"/>
              </a:spcBef>
              <a:buNone/>
              <a:tabLst>
                <a:tab algn="l" pos="0"/>
              </a:tabLst>
            </a:pPr>
            <a:r>
              <a:rPr b="1" lang="it-IT" sz="2800" spc="-1" strike="noStrike">
                <a:solidFill>
                  <a:srgbClr val="000000"/>
                </a:solidFill>
                <a:latin typeface="Times New Roman"/>
              </a:rPr>
              <a:t>Dott. Walter Mancini</a:t>
            </a:r>
            <a:endParaRPr b="0" lang="it-IT" sz="2800" spc="-1" strike="noStrike">
              <a:solidFill>
                <a:srgbClr val="000000"/>
              </a:solidFill>
              <a:latin typeface="Calibri"/>
            </a:endParaRPr>
          </a:p>
          <a:p>
            <a:pPr algn="ctr">
              <a:lnSpc>
                <a:spcPct val="90000"/>
              </a:lnSpc>
              <a:spcBef>
                <a:spcPts val="1001"/>
              </a:spcBef>
              <a:buNone/>
              <a:tabLst>
                <a:tab algn="l" pos="0"/>
              </a:tabLst>
            </a:pPr>
            <a:r>
              <a:rPr b="1" lang="it-IT" sz="2800" spc="-1" strike="noStrike">
                <a:solidFill>
                  <a:srgbClr val="000000"/>
                </a:solidFill>
                <a:latin typeface="Times New Roman"/>
              </a:rPr>
              <a:t>SOC Nefrologia</a:t>
            </a:r>
            <a:endParaRPr b="0" lang="it-IT" sz="2800" spc="-1" strike="noStrike">
              <a:solidFill>
                <a:srgbClr val="000000"/>
              </a:solidFill>
              <a:latin typeface="Calibri"/>
            </a:endParaRPr>
          </a:p>
        </p:txBody>
      </p:sp>
      <p:sp>
        <p:nvSpPr>
          <p:cNvPr id="578" name="CasellaDiTesto 5"/>
          <p:cNvSpPr/>
          <p:nvPr/>
        </p:nvSpPr>
        <p:spPr>
          <a:xfrm>
            <a:off x="3125880" y="3296160"/>
            <a:ext cx="5889960" cy="395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it-IT" sz="2000" spc="-1" strike="noStrike">
                <a:solidFill>
                  <a:srgbClr val="000000"/>
                </a:solidFill>
                <a:latin typeface="Times New Roman"/>
              </a:rPr>
              <a:t>Chions 26.05.2023</a:t>
            </a:r>
            <a:endParaRPr b="0" lang="it-IT" sz="2000" spc="-1" strike="noStrike">
              <a:latin typeface="Arial"/>
            </a:endParaRPr>
          </a:p>
        </p:txBody>
      </p:sp>
      <p:sp>
        <p:nvSpPr>
          <p:cNvPr id="579" name="PlaceHolder 2"/>
          <p:cNvSpPr>
            <a:spLocks noGrp="1"/>
          </p:cNvSpPr>
          <p:nvPr>
            <p:ph type="title"/>
          </p:nvPr>
        </p:nvSpPr>
        <p:spPr>
          <a:xfrm>
            <a:off x="1037160" y="725040"/>
            <a:ext cx="10117440" cy="2280960"/>
          </a:xfrm>
          <a:prstGeom prst="rect">
            <a:avLst/>
          </a:prstGeom>
          <a:noFill/>
          <a:ln w="0">
            <a:noFill/>
          </a:ln>
        </p:spPr>
        <p:txBody>
          <a:bodyPr anchor="ctr">
            <a:noAutofit/>
          </a:bodyPr>
          <a:p>
            <a:pPr algn="ctr">
              <a:lnSpc>
                <a:spcPct val="90000"/>
              </a:lnSpc>
              <a:buNone/>
            </a:pPr>
            <a:r>
              <a:rPr b="1" lang="it-IT" sz="4800" spc="-1" strike="noStrike">
                <a:solidFill>
                  <a:srgbClr val="000000"/>
                </a:solidFill>
                <a:latin typeface="Times New Roman"/>
              </a:rPr>
              <a:t>La prevenzione della malattia renale cronica</a:t>
            </a:r>
            <a:endParaRPr b="0" lang="it-IT" sz="4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1" name="Immagine 3" descr=""/>
          <p:cNvPicPr/>
          <p:nvPr/>
        </p:nvPicPr>
        <p:blipFill>
          <a:blip r:embed="rId1"/>
          <a:stretch/>
        </p:blipFill>
        <p:spPr>
          <a:xfrm>
            <a:off x="1998360" y="205920"/>
            <a:ext cx="8474040" cy="6240600"/>
          </a:xfrm>
          <a:prstGeom prst="rect">
            <a:avLst/>
          </a:prstGeom>
          <a:ln w="0">
            <a:noFill/>
          </a:ln>
        </p:spPr>
      </p:pic>
      <p:sp>
        <p:nvSpPr>
          <p:cNvPr id="602" name="CasellaDiTesto 4"/>
          <p:cNvSpPr/>
          <p:nvPr/>
        </p:nvSpPr>
        <p:spPr>
          <a:xfrm>
            <a:off x="1998360" y="6080760"/>
            <a:ext cx="1544400" cy="369000"/>
          </a:xfrm>
          <a:prstGeom prst="rect">
            <a:avLst/>
          </a:prstGeom>
          <a:solidFill>
            <a:schemeClr val="bg1"/>
          </a:solidFill>
          <a:ln w="0">
            <a:noFill/>
          </a:ln>
        </p:spPr>
        <p:style>
          <a:lnRef idx="0"/>
          <a:fillRef idx="0"/>
          <a:effectRef idx="0"/>
          <a:fontRef idx="minor"/>
        </p:style>
      </p:sp>
      <p:sp>
        <p:nvSpPr>
          <p:cNvPr id="603" name="CasellaDiTesto 1"/>
          <p:cNvSpPr/>
          <p:nvPr/>
        </p:nvSpPr>
        <p:spPr>
          <a:xfrm>
            <a:off x="2478600" y="5630760"/>
            <a:ext cx="7627680" cy="8218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it-IT" sz="2400" spc="-1" strike="noStrike">
                <a:solidFill>
                  <a:srgbClr val="000000"/>
                </a:solidFill>
                <a:latin typeface="Times New Roman"/>
              </a:rPr>
              <a:t>Gravità del paziente</a:t>
            </a:r>
            <a:endParaRPr b="0" lang="it-IT" sz="2400" spc="-1" strike="noStrike">
              <a:latin typeface="Arial"/>
            </a:endParaRPr>
          </a:p>
          <a:p>
            <a:pPr>
              <a:lnSpc>
                <a:spcPct val="100000"/>
              </a:lnSpc>
              <a:buNone/>
            </a:pPr>
            <a:r>
              <a:rPr b="1" lang="it-IT" sz="2400" spc="-1" strike="noStrike">
                <a:solidFill>
                  <a:srgbClr val="000000"/>
                </a:solidFill>
                <a:latin typeface="Times New Roman"/>
              </a:rPr>
              <a:t>Costo sociale</a:t>
            </a:r>
            <a:endParaRPr b="0" lang="it-IT" sz="2400" spc="-1" strike="noStrike">
              <a:latin typeface="Arial"/>
            </a:endParaRPr>
          </a:p>
        </p:txBody>
      </p:sp>
      <p:sp>
        <p:nvSpPr>
          <p:cNvPr id="604" name="Freccia a destra 2"/>
          <p:cNvSpPr/>
          <p:nvPr/>
        </p:nvSpPr>
        <p:spPr>
          <a:xfrm>
            <a:off x="5510520" y="5703120"/>
            <a:ext cx="3825720" cy="743040"/>
          </a:xfrm>
          <a:prstGeom prst="rightArrow">
            <a:avLst>
              <a:gd name="adj1" fmla="val 5000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5" name="Immagine 1" descr=""/>
          <p:cNvPicPr/>
          <p:nvPr/>
        </p:nvPicPr>
        <p:blipFill>
          <a:blip r:embed="rId1"/>
          <a:stretch/>
        </p:blipFill>
        <p:spPr>
          <a:xfrm>
            <a:off x="2165760" y="1582200"/>
            <a:ext cx="7940520" cy="4704480"/>
          </a:xfrm>
          <a:prstGeom prst="rect">
            <a:avLst/>
          </a:prstGeom>
          <a:ln w="0">
            <a:noFill/>
          </a:ln>
        </p:spPr>
      </p:pic>
      <p:sp>
        <p:nvSpPr>
          <p:cNvPr id="606" name="CasellaDiTesto 2"/>
          <p:cNvSpPr/>
          <p:nvPr/>
        </p:nvSpPr>
        <p:spPr>
          <a:xfrm>
            <a:off x="2815560" y="601560"/>
            <a:ext cx="6520680" cy="516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it-IT" sz="2800" spc="-1" strike="noStrike">
                <a:solidFill>
                  <a:srgbClr val="ffff00"/>
                </a:solidFill>
                <a:latin typeface="Times New Roman"/>
              </a:rPr>
              <a:t>Costo per patologie croniche associate</a:t>
            </a:r>
            <a:endParaRPr b="0" lang="it-IT" sz="28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7" name="Immagine 1" descr=""/>
          <p:cNvPicPr/>
          <p:nvPr/>
        </p:nvPicPr>
        <p:blipFill>
          <a:blip r:embed="rId1"/>
          <a:stretch/>
        </p:blipFill>
        <p:spPr>
          <a:xfrm>
            <a:off x="1828800" y="225360"/>
            <a:ext cx="8614080" cy="646740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8" name="Immagine 4" descr=""/>
          <p:cNvPicPr/>
          <p:nvPr/>
        </p:nvPicPr>
        <p:blipFill>
          <a:blip r:embed="rId1"/>
          <a:stretch/>
        </p:blipFill>
        <p:spPr>
          <a:xfrm>
            <a:off x="0" y="1800"/>
            <a:ext cx="12191760" cy="6854400"/>
          </a:xfrm>
          <a:prstGeom prst="rect">
            <a:avLst/>
          </a:prstGeom>
          <a:ln w="0">
            <a:noFill/>
          </a:ln>
        </p:spPr>
      </p:pic>
      <p:sp>
        <p:nvSpPr>
          <p:cNvPr id="609" name="CasellaDiTesto 5"/>
          <p:cNvSpPr/>
          <p:nvPr/>
        </p:nvSpPr>
        <p:spPr>
          <a:xfrm>
            <a:off x="1212120" y="4827240"/>
            <a:ext cx="9462600" cy="1317960"/>
          </a:xfrm>
          <a:prstGeom prst="rect">
            <a:avLst/>
          </a:prstGeom>
          <a:noFill/>
          <a:ln w="28575">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timing>
    <p:tnLst>
      <p:par>
        <p:cTn id="38" dur="indefinite" restart="never" nodeType="tmRoot">
          <p:childTnLst>
            <p:seq>
              <p:cTn id="39" dur="indefinite" nodeType="mainSeq">
                <p:childTnLst>
                  <p:par>
                    <p:cTn id="40" fill="hold">
                      <p:stCondLst>
                        <p:cond delay="indefinite"/>
                      </p:stCondLst>
                      <p:childTnLst>
                        <p:par>
                          <p:cTn id="41" fill="hold">
                            <p:stCondLst>
                              <p:cond delay="0"/>
                            </p:stCondLst>
                            <p:childTnLst>
                              <p:par>
                                <p:cTn id="42" nodeType="clickEffect" fill="hold" presetClass="entr" presetID="42">
                                  <p:stCondLst>
                                    <p:cond delay="0"/>
                                  </p:stCondLst>
                                  <p:childTnLst>
                                    <p:set>
                                      <p:cBhvr>
                                        <p:cTn id="43" dur="1" fill="hold">
                                          <p:stCondLst>
                                            <p:cond delay="0"/>
                                          </p:stCondLst>
                                        </p:cTn>
                                        <p:tgtEl>
                                          <p:spTgt spid="609"/>
                                        </p:tgtEl>
                                        <p:attrNameLst>
                                          <p:attrName>style.visibility</p:attrName>
                                        </p:attrNameLst>
                                      </p:cBhvr>
                                      <p:to>
                                        <p:strVal val="visible"/>
                                      </p:to>
                                    </p:set>
                                    <p:animEffect filter="fade" transition="in">
                                      <p:cBhvr additive="repl">
                                        <p:cTn id="44" dur="1000"/>
                                        <p:tgtEl>
                                          <p:spTgt spid="609"/>
                                        </p:tgtEl>
                                      </p:cBhvr>
                                    </p:animEffect>
                                    <p:anim calcmode="lin" valueType="num">
                                      <p:cBhvr additive="repl">
                                        <p:cTn id="45" dur="1000" fill="hold"/>
                                        <p:tgtEl>
                                          <p:spTgt spid="609"/>
                                        </p:tgtEl>
                                        <p:attrNameLst>
                                          <p:attrName>ppt_x</p:attrName>
                                        </p:attrNameLst>
                                      </p:cBhvr>
                                      <p:tavLst>
                                        <p:tav tm="0">
                                          <p:val>
                                            <p:strVal val="#ppt_x"/>
                                          </p:val>
                                        </p:tav>
                                        <p:tav tm="100000">
                                          <p:val>
                                            <p:strVal val="#ppt_x"/>
                                          </p:val>
                                        </p:tav>
                                      </p:tavLst>
                                    </p:anim>
                                    <p:anim calcmode="lin" valueType="num">
                                      <p:cBhvr additive="repl">
                                        <p:cTn id="46" dur="1000" fill="hold"/>
                                        <p:tgtEl>
                                          <p:spTgt spid="6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10" name="Immagine 1" descr=""/>
          <p:cNvPicPr/>
          <p:nvPr/>
        </p:nvPicPr>
        <p:blipFill>
          <a:blip r:embed="rId1"/>
          <a:stretch/>
        </p:blipFill>
        <p:spPr>
          <a:xfrm>
            <a:off x="1446120" y="310320"/>
            <a:ext cx="9356400" cy="619956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1" name="PlaceHolder 1"/>
          <p:cNvSpPr>
            <a:spLocks noGrp="1"/>
          </p:cNvSpPr>
          <p:nvPr>
            <p:ph type="title"/>
          </p:nvPr>
        </p:nvSpPr>
        <p:spPr>
          <a:xfrm>
            <a:off x="838080" y="-51480"/>
            <a:ext cx="10515240" cy="1325160"/>
          </a:xfrm>
          <a:prstGeom prst="rect">
            <a:avLst/>
          </a:prstGeom>
          <a:noFill/>
          <a:ln w="0">
            <a:noFill/>
          </a:ln>
        </p:spPr>
        <p:txBody>
          <a:bodyPr anchor="ctr">
            <a:noAutofit/>
          </a:bodyPr>
          <a:p>
            <a:pPr algn="ctr">
              <a:lnSpc>
                <a:spcPct val="90000"/>
              </a:lnSpc>
              <a:buNone/>
            </a:pPr>
            <a:br>
              <a:rPr sz="2800"/>
            </a:br>
            <a:br>
              <a:rPr sz="2800"/>
            </a:br>
            <a:r>
              <a:rPr b="0" lang="it-IT" sz="3200" spc="-1" strike="noStrike">
                <a:solidFill>
                  <a:srgbClr val="ffff00"/>
                </a:solidFill>
                <a:latin typeface="Times New Roman"/>
              </a:rPr>
              <a:t>Gradi di insufficienza renale</a:t>
            </a:r>
            <a:endParaRPr b="0" lang="it-IT" sz="3200" spc="-1" strike="noStrike">
              <a:solidFill>
                <a:srgbClr val="000000"/>
              </a:solidFill>
              <a:latin typeface="Calibri"/>
            </a:endParaRPr>
          </a:p>
        </p:txBody>
      </p:sp>
      <p:sp>
        <p:nvSpPr>
          <p:cNvPr id="612" name="PlaceHolder 2"/>
          <p:cNvSpPr>
            <a:spLocks noGrp="1"/>
          </p:cNvSpPr>
          <p:nvPr>
            <p:ph/>
          </p:nvPr>
        </p:nvSpPr>
        <p:spPr>
          <a:xfrm>
            <a:off x="838080" y="1825560"/>
            <a:ext cx="10515240" cy="4350960"/>
          </a:xfrm>
          <a:prstGeom prst="rect">
            <a:avLst/>
          </a:prstGeom>
          <a:noFill/>
          <a:ln w="0">
            <a:noFill/>
          </a:ln>
        </p:spPr>
        <p:txBody>
          <a:bodyPr anchor="t">
            <a:noAutofit/>
          </a:bodyPr>
          <a:p>
            <a:pPr marL="228600" indent="-228600" algn="ctr">
              <a:lnSpc>
                <a:spcPct val="90000"/>
              </a:lnSpc>
              <a:spcBef>
                <a:spcPts val="1001"/>
              </a:spcBef>
              <a:buNone/>
              <a:tabLst>
                <a:tab algn="l" pos="0"/>
              </a:tabLst>
            </a:pPr>
            <a:r>
              <a:rPr b="1" lang="it-IT" sz="2000" spc="-1" strike="noStrike">
                <a:solidFill>
                  <a:srgbClr val="ffff00"/>
                </a:solidFill>
                <a:latin typeface="Times New Roman"/>
              </a:rPr>
              <a:t>Valore del GFR (ml/min)</a:t>
            </a:r>
            <a:endParaRPr b="0" lang="it-IT" sz="2000" spc="-1" strike="noStrike">
              <a:solidFill>
                <a:srgbClr val="000000"/>
              </a:solidFill>
              <a:latin typeface="Calibri"/>
            </a:endParaRPr>
          </a:p>
          <a:p>
            <a:pPr marL="228600" indent="-228600" algn="ctr">
              <a:lnSpc>
                <a:spcPct val="90000"/>
              </a:lnSpc>
              <a:spcBef>
                <a:spcPts val="1001"/>
              </a:spcBef>
              <a:buNone/>
              <a:tabLst>
                <a:tab algn="l" pos="0"/>
              </a:tabLst>
            </a:pPr>
            <a:endParaRPr b="0" lang="it-IT" sz="2000" spc="-1" strike="noStrike">
              <a:solidFill>
                <a:srgbClr val="000000"/>
              </a:solidFill>
              <a:latin typeface="Calibri"/>
            </a:endParaRPr>
          </a:p>
          <a:p>
            <a:pPr marL="228600" indent="-228600" algn="ctr">
              <a:lnSpc>
                <a:spcPct val="90000"/>
              </a:lnSpc>
              <a:spcBef>
                <a:spcPts val="1001"/>
              </a:spcBef>
              <a:buNone/>
              <a:tabLst>
                <a:tab algn="l" pos="0"/>
              </a:tabLst>
            </a:pPr>
            <a:r>
              <a:rPr b="1" lang="it-IT" sz="2000" spc="-1" strike="noStrike">
                <a:solidFill>
                  <a:srgbClr val="ffff00"/>
                </a:solidFill>
                <a:latin typeface="Times New Roman"/>
              </a:rPr>
              <a:t>Tra 90 e 60</a:t>
            </a:r>
            <a:endParaRPr b="0" lang="it-IT" sz="2000" spc="-1" strike="noStrike">
              <a:solidFill>
                <a:srgbClr val="000000"/>
              </a:solidFill>
              <a:latin typeface="Calibri"/>
            </a:endParaRPr>
          </a:p>
          <a:p>
            <a:pPr marL="228600" indent="-228600" algn="ctr">
              <a:lnSpc>
                <a:spcPct val="90000"/>
              </a:lnSpc>
              <a:spcBef>
                <a:spcPts val="1001"/>
              </a:spcBef>
              <a:buNone/>
              <a:tabLst>
                <a:tab algn="l" pos="0"/>
              </a:tabLst>
            </a:pPr>
            <a:endParaRPr b="0" lang="it-IT" sz="2000" spc="-1" strike="noStrike">
              <a:solidFill>
                <a:srgbClr val="000000"/>
              </a:solidFill>
              <a:latin typeface="Calibri"/>
            </a:endParaRPr>
          </a:p>
          <a:p>
            <a:pPr marL="228600" indent="-228600" algn="ctr">
              <a:lnSpc>
                <a:spcPct val="90000"/>
              </a:lnSpc>
              <a:spcBef>
                <a:spcPts val="1001"/>
              </a:spcBef>
              <a:buNone/>
              <a:tabLst>
                <a:tab algn="l" pos="0"/>
              </a:tabLst>
            </a:pPr>
            <a:r>
              <a:rPr b="1" lang="it-IT" sz="2000" spc="-1" strike="noStrike">
                <a:solidFill>
                  <a:srgbClr val="ffff00"/>
                </a:solidFill>
                <a:latin typeface="Times New Roman"/>
              </a:rPr>
              <a:t>Tra 60 e 30</a:t>
            </a:r>
            <a:endParaRPr b="0" lang="it-IT" sz="2000" spc="-1" strike="noStrike">
              <a:solidFill>
                <a:srgbClr val="000000"/>
              </a:solidFill>
              <a:latin typeface="Calibri"/>
            </a:endParaRPr>
          </a:p>
          <a:p>
            <a:pPr marL="228600" indent="-228600" algn="ctr">
              <a:lnSpc>
                <a:spcPct val="90000"/>
              </a:lnSpc>
              <a:spcBef>
                <a:spcPts val="1001"/>
              </a:spcBef>
              <a:buNone/>
              <a:tabLst>
                <a:tab algn="l" pos="0"/>
              </a:tabLst>
            </a:pPr>
            <a:endParaRPr b="0" lang="it-IT" sz="2000" spc="-1" strike="noStrike">
              <a:solidFill>
                <a:srgbClr val="000000"/>
              </a:solidFill>
              <a:latin typeface="Calibri"/>
            </a:endParaRPr>
          </a:p>
          <a:p>
            <a:pPr marL="228600" indent="-228600" algn="ctr">
              <a:lnSpc>
                <a:spcPct val="90000"/>
              </a:lnSpc>
              <a:spcBef>
                <a:spcPts val="1001"/>
              </a:spcBef>
              <a:buNone/>
              <a:tabLst>
                <a:tab algn="l" pos="0"/>
              </a:tabLst>
            </a:pPr>
            <a:r>
              <a:rPr b="1" lang="it-IT" sz="2000" spc="-1" strike="noStrike">
                <a:solidFill>
                  <a:srgbClr val="ffff00"/>
                </a:solidFill>
                <a:latin typeface="Times New Roman"/>
              </a:rPr>
              <a:t>Tra 30 e 15</a:t>
            </a:r>
            <a:endParaRPr b="0" lang="it-IT" sz="2000" spc="-1" strike="noStrike">
              <a:solidFill>
                <a:srgbClr val="000000"/>
              </a:solidFill>
              <a:latin typeface="Calibri"/>
            </a:endParaRPr>
          </a:p>
          <a:p>
            <a:pPr marL="228600" indent="-228600" algn="ctr">
              <a:lnSpc>
                <a:spcPct val="90000"/>
              </a:lnSpc>
              <a:spcBef>
                <a:spcPts val="1001"/>
              </a:spcBef>
              <a:buNone/>
              <a:tabLst>
                <a:tab algn="l" pos="0"/>
              </a:tabLst>
            </a:pPr>
            <a:endParaRPr b="0" lang="it-IT" sz="2000" spc="-1" strike="noStrike">
              <a:solidFill>
                <a:srgbClr val="000000"/>
              </a:solidFill>
              <a:latin typeface="Calibri"/>
            </a:endParaRPr>
          </a:p>
          <a:p>
            <a:pPr marL="228600" indent="-228600" algn="ctr">
              <a:lnSpc>
                <a:spcPct val="90000"/>
              </a:lnSpc>
              <a:spcBef>
                <a:spcPts val="1001"/>
              </a:spcBef>
              <a:buNone/>
              <a:tabLst>
                <a:tab algn="l" pos="0"/>
              </a:tabLst>
            </a:pPr>
            <a:r>
              <a:rPr b="1" lang="it-IT" sz="2000" spc="-1" strike="noStrike">
                <a:solidFill>
                  <a:srgbClr val="ffff00"/>
                </a:solidFill>
                <a:latin typeface="Times New Roman"/>
              </a:rPr>
              <a:t>&lt; 15</a:t>
            </a:r>
            <a:endParaRPr b="0" lang="it-IT" sz="2000" spc="-1" strike="noStrike">
              <a:solidFill>
                <a:srgbClr val="000000"/>
              </a:solidFill>
              <a:latin typeface="Calibri"/>
            </a:endParaRPr>
          </a:p>
        </p:txBody>
      </p:sp>
      <p:sp>
        <p:nvSpPr>
          <p:cNvPr id="613" name="PlaceHolder 3"/>
          <p:cNvSpPr>
            <a:spLocks noGrp="1"/>
          </p:cNvSpPr>
          <p:nvPr>
            <p:ph/>
          </p:nvPr>
        </p:nvSpPr>
        <p:spPr>
          <a:xfrm>
            <a:off x="838080" y="1825560"/>
            <a:ext cx="10515240" cy="4350960"/>
          </a:xfrm>
          <a:prstGeom prst="rect">
            <a:avLst/>
          </a:prstGeom>
          <a:noFill/>
          <a:ln w="0">
            <a:noFill/>
          </a:ln>
        </p:spPr>
        <p:txBody>
          <a:bodyPr anchor="t">
            <a:noAutofit/>
          </a:bodyPr>
          <a:p>
            <a:pPr marL="228600" indent="-228600" algn="ctr">
              <a:lnSpc>
                <a:spcPct val="90000"/>
              </a:lnSpc>
              <a:spcBef>
                <a:spcPts val="1001"/>
              </a:spcBef>
              <a:buNone/>
              <a:tabLst>
                <a:tab algn="l" pos="0"/>
              </a:tabLst>
            </a:pPr>
            <a:r>
              <a:rPr b="1" lang="it-IT" sz="2000" spc="-1" strike="noStrike">
                <a:solidFill>
                  <a:srgbClr val="ffff00"/>
                </a:solidFill>
                <a:latin typeface="Times New Roman"/>
              </a:rPr>
              <a:t>Stadio</a:t>
            </a:r>
            <a:endParaRPr b="0" lang="it-IT" sz="2000" spc="-1" strike="noStrike">
              <a:solidFill>
                <a:srgbClr val="000000"/>
              </a:solidFill>
              <a:latin typeface="Calibri"/>
            </a:endParaRPr>
          </a:p>
          <a:p>
            <a:pPr marL="228600" indent="-228600">
              <a:lnSpc>
                <a:spcPct val="90000"/>
              </a:lnSpc>
              <a:spcBef>
                <a:spcPts val="1001"/>
              </a:spcBef>
              <a:buNone/>
              <a:tabLst>
                <a:tab algn="l" pos="0"/>
              </a:tabLst>
            </a:pPr>
            <a:endParaRPr b="0" lang="it-IT" sz="2000" spc="-1" strike="noStrike">
              <a:solidFill>
                <a:srgbClr val="000000"/>
              </a:solidFill>
              <a:latin typeface="Calibri"/>
            </a:endParaRPr>
          </a:p>
          <a:p>
            <a:pPr marL="228600" indent="-228600" algn="ctr">
              <a:lnSpc>
                <a:spcPct val="90000"/>
              </a:lnSpc>
              <a:spcBef>
                <a:spcPts val="1001"/>
              </a:spcBef>
              <a:buNone/>
              <a:tabLst>
                <a:tab algn="l" pos="0"/>
              </a:tabLst>
            </a:pPr>
            <a:r>
              <a:rPr b="1" lang="it-IT" sz="2000" spc="-1" strike="noStrike">
                <a:solidFill>
                  <a:srgbClr val="ffff00"/>
                </a:solidFill>
                <a:latin typeface="Times New Roman"/>
              </a:rPr>
              <a:t>2</a:t>
            </a:r>
            <a:endParaRPr b="0" lang="it-IT" sz="2000" spc="-1" strike="noStrike">
              <a:solidFill>
                <a:srgbClr val="000000"/>
              </a:solidFill>
              <a:latin typeface="Calibri"/>
            </a:endParaRPr>
          </a:p>
          <a:p>
            <a:pPr marL="228600" indent="-228600" algn="ctr">
              <a:lnSpc>
                <a:spcPct val="90000"/>
              </a:lnSpc>
              <a:spcBef>
                <a:spcPts val="1001"/>
              </a:spcBef>
              <a:buNone/>
              <a:tabLst>
                <a:tab algn="l" pos="0"/>
              </a:tabLst>
            </a:pPr>
            <a:endParaRPr b="0" lang="it-IT" sz="2000" spc="-1" strike="noStrike">
              <a:solidFill>
                <a:srgbClr val="000000"/>
              </a:solidFill>
              <a:latin typeface="Calibri"/>
            </a:endParaRPr>
          </a:p>
          <a:p>
            <a:pPr marL="228600" indent="-228600" algn="ctr">
              <a:lnSpc>
                <a:spcPct val="90000"/>
              </a:lnSpc>
              <a:spcBef>
                <a:spcPts val="1001"/>
              </a:spcBef>
              <a:buNone/>
              <a:tabLst>
                <a:tab algn="l" pos="0"/>
              </a:tabLst>
            </a:pPr>
            <a:r>
              <a:rPr b="1" lang="it-IT" sz="2000" spc="-1" strike="noStrike">
                <a:solidFill>
                  <a:srgbClr val="ffff00"/>
                </a:solidFill>
                <a:latin typeface="Times New Roman"/>
              </a:rPr>
              <a:t>3</a:t>
            </a:r>
            <a:endParaRPr b="0" lang="it-IT" sz="2000" spc="-1" strike="noStrike">
              <a:solidFill>
                <a:srgbClr val="000000"/>
              </a:solidFill>
              <a:latin typeface="Calibri"/>
            </a:endParaRPr>
          </a:p>
          <a:p>
            <a:pPr marL="228600" indent="-228600" algn="ctr">
              <a:lnSpc>
                <a:spcPct val="90000"/>
              </a:lnSpc>
              <a:spcBef>
                <a:spcPts val="1001"/>
              </a:spcBef>
              <a:buNone/>
              <a:tabLst>
                <a:tab algn="l" pos="0"/>
              </a:tabLst>
            </a:pPr>
            <a:endParaRPr b="0" lang="it-IT" sz="2000" spc="-1" strike="noStrike">
              <a:solidFill>
                <a:srgbClr val="000000"/>
              </a:solidFill>
              <a:latin typeface="Calibri"/>
            </a:endParaRPr>
          </a:p>
          <a:p>
            <a:pPr marL="228600" indent="-228600" algn="ctr">
              <a:lnSpc>
                <a:spcPct val="90000"/>
              </a:lnSpc>
              <a:spcBef>
                <a:spcPts val="1001"/>
              </a:spcBef>
              <a:buNone/>
              <a:tabLst>
                <a:tab algn="l" pos="0"/>
              </a:tabLst>
            </a:pPr>
            <a:r>
              <a:rPr b="1" lang="it-IT" sz="2000" spc="-1" strike="noStrike">
                <a:solidFill>
                  <a:srgbClr val="ffff00"/>
                </a:solidFill>
                <a:latin typeface="Times New Roman"/>
              </a:rPr>
              <a:t>4</a:t>
            </a:r>
            <a:endParaRPr b="0" lang="it-IT" sz="2000" spc="-1" strike="noStrike">
              <a:solidFill>
                <a:srgbClr val="000000"/>
              </a:solidFill>
              <a:latin typeface="Calibri"/>
            </a:endParaRPr>
          </a:p>
          <a:p>
            <a:pPr marL="228600" indent="-228600" algn="ctr">
              <a:lnSpc>
                <a:spcPct val="90000"/>
              </a:lnSpc>
              <a:spcBef>
                <a:spcPts val="1001"/>
              </a:spcBef>
              <a:buNone/>
              <a:tabLst>
                <a:tab algn="l" pos="0"/>
              </a:tabLst>
            </a:pPr>
            <a:endParaRPr b="0" lang="it-IT" sz="2000" spc="-1" strike="noStrike">
              <a:solidFill>
                <a:srgbClr val="000000"/>
              </a:solidFill>
              <a:latin typeface="Calibri"/>
            </a:endParaRPr>
          </a:p>
          <a:p>
            <a:pPr marL="228600" indent="-228600" algn="ctr">
              <a:lnSpc>
                <a:spcPct val="90000"/>
              </a:lnSpc>
              <a:spcBef>
                <a:spcPts val="1001"/>
              </a:spcBef>
              <a:buNone/>
              <a:tabLst>
                <a:tab algn="l" pos="0"/>
              </a:tabLst>
            </a:pPr>
            <a:r>
              <a:rPr b="1" lang="it-IT" sz="2000" spc="-1" strike="noStrike">
                <a:solidFill>
                  <a:srgbClr val="ffff00"/>
                </a:solidFill>
                <a:latin typeface="Times New Roman"/>
              </a:rPr>
              <a:t>5</a:t>
            </a:r>
            <a:endParaRPr b="0" lang="it-IT" sz="2000" spc="-1" strike="noStrike">
              <a:solidFill>
                <a:srgbClr val="000000"/>
              </a:solidFill>
              <a:latin typeface="Calibri"/>
            </a:endParaRPr>
          </a:p>
          <a:p>
            <a:pPr marL="228600" indent="-228600" algn="ctr">
              <a:lnSpc>
                <a:spcPct val="90000"/>
              </a:lnSpc>
              <a:spcBef>
                <a:spcPts val="1001"/>
              </a:spcBef>
              <a:buNone/>
              <a:tabLst>
                <a:tab algn="l" pos="0"/>
              </a:tabLst>
            </a:pPr>
            <a:endParaRPr b="0" lang="it-IT" sz="2000" spc="-1" strike="noStrike">
              <a:solidFill>
                <a:srgbClr val="000000"/>
              </a:solidFill>
              <a:latin typeface="Calibri"/>
            </a:endParaRPr>
          </a:p>
        </p:txBody>
      </p:sp>
      <p:sp>
        <p:nvSpPr>
          <p:cNvPr id="614" name="Text Box 5"/>
          <p:cNvSpPr/>
          <p:nvPr/>
        </p:nvSpPr>
        <p:spPr>
          <a:xfrm>
            <a:off x="838080" y="5516640"/>
            <a:ext cx="10515240" cy="9435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1400"/>
              </a:spcBef>
              <a:buNone/>
            </a:pPr>
            <a:r>
              <a:rPr b="1" lang="it-IT" sz="2800" spc="-1" strike="noStrike">
                <a:solidFill>
                  <a:srgbClr val="ffff00"/>
                </a:solidFill>
                <a:latin typeface="Times New Roman"/>
              </a:rPr>
              <a:t>In Italia ci sarebbero 15 milioni di persone con MRC ed almeno 2 milioni in stadio 3</a:t>
            </a:r>
            <a:endParaRPr b="0" lang="it-IT" sz="2800" spc="-1" strike="noStrike">
              <a:latin typeface="Arial"/>
            </a:endParaRPr>
          </a:p>
        </p:txBody>
      </p:sp>
      <p:pic>
        <p:nvPicPr>
          <p:cNvPr id="615" name="Picture 7" descr="iceberg1"/>
          <p:cNvPicPr/>
          <p:nvPr/>
        </p:nvPicPr>
        <p:blipFill>
          <a:blip r:embed="rId1"/>
          <a:stretch/>
        </p:blipFill>
        <p:spPr>
          <a:xfrm>
            <a:off x="4897080" y="1825560"/>
            <a:ext cx="2709000" cy="341208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16" name="Immagine 4" descr=""/>
          <p:cNvPicPr/>
          <p:nvPr/>
        </p:nvPicPr>
        <p:blipFill>
          <a:blip r:embed="rId1"/>
          <a:stretch/>
        </p:blipFill>
        <p:spPr>
          <a:xfrm>
            <a:off x="3909240" y="731520"/>
            <a:ext cx="4343040" cy="4135320"/>
          </a:xfrm>
          <a:prstGeom prst="rect">
            <a:avLst/>
          </a:prstGeom>
          <a:ln w="0">
            <a:noFill/>
          </a:ln>
        </p:spPr>
      </p:pic>
      <p:sp>
        <p:nvSpPr>
          <p:cNvPr id="617" name="CasellaDiTesto 5"/>
          <p:cNvSpPr/>
          <p:nvPr/>
        </p:nvSpPr>
        <p:spPr>
          <a:xfrm>
            <a:off x="1760400" y="5212080"/>
            <a:ext cx="8663760" cy="548280"/>
          </a:xfrm>
          <a:prstGeom prst="rect">
            <a:avLst/>
          </a:prstGeom>
          <a:noFill/>
          <a:ln w="0">
            <a:noFill/>
          </a:ln>
        </p:spPr>
        <p:style>
          <a:lnRef idx="0"/>
          <a:fillRef idx="0"/>
          <a:effectRef idx="0"/>
          <a:fontRef idx="minor"/>
        </p:style>
      </p:sp>
      <p:sp>
        <p:nvSpPr>
          <p:cNvPr id="618" name="CasellaDiTesto 6"/>
          <p:cNvSpPr/>
          <p:nvPr/>
        </p:nvSpPr>
        <p:spPr>
          <a:xfrm>
            <a:off x="1760400" y="5212080"/>
            <a:ext cx="8663760" cy="1187640"/>
          </a:xfrm>
          <a:prstGeom prst="rect">
            <a:avLst/>
          </a:prstGeom>
          <a:noFill/>
          <a:ln w="38100">
            <a:solidFill>
              <a:srgbClr val="ff0000"/>
            </a:solidFill>
            <a:round/>
          </a:ln>
        </p:spPr>
        <p:style>
          <a:lnRef idx="0"/>
          <a:fillRef idx="0"/>
          <a:effectRef idx="0"/>
          <a:fontRef idx="minor"/>
        </p:style>
        <p:txBody>
          <a:bodyPr lIns="90000" rIns="90000" tIns="45000" bIns="45000" anchor="t">
            <a:spAutoFit/>
          </a:bodyPr>
          <a:p>
            <a:pPr algn="ctr">
              <a:lnSpc>
                <a:spcPct val="100000"/>
              </a:lnSpc>
              <a:buNone/>
            </a:pPr>
            <a:r>
              <a:rPr b="0" lang="it-IT" sz="2400" spc="-1" strike="noStrike">
                <a:solidFill>
                  <a:srgbClr val="ffff00"/>
                </a:solidFill>
                <a:latin typeface="Times New Roman"/>
              </a:rPr>
              <a:t>Dove sono e chi sono tutte le altre persone?</a:t>
            </a:r>
            <a:endParaRPr b="0" lang="it-IT" sz="2400" spc="-1" strike="noStrike">
              <a:latin typeface="Arial"/>
            </a:endParaRPr>
          </a:p>
          <a:p>
            <a:pPr algn="ctr">
              <a:lnSpc>
                <a:spcPct val="100000"/>
              </a:lnSpc>
              <a:buNone/>
            </a:pPr>
            <a:r>
              <a:rPr b="0" lang="it-IT" sz="2400" spc="-1" strike="noStrike">
                <a:solidFill>
                  <a:srgbClr val="ffff00"/>
                </a:solidFill>
                <a:latin typeface="Times New Roman"/>
              </a:rPr>
              <a:t>Possiamo identificarle?</a:t>
            </a:r>
            <a:endParaRPr b="0" lang="it-IT" sz="2400" spc="-1" strike="noStrike">
              <a:latin typeface="Arial"/>
            </a:endParaRPr>
          </a:p>
          <a:p>
            <a:pPr algn="ctr">
              <a:lnSpc>
                <a:spcPct val="100000"/>
              </a:lnSpc>
              <a:buNone/>
            </a:pPr>
            <a:r>
              <a:rPr b="0" lang="it-IT" sz="2400" spc="-1" strike="noStrike">
                <a:solidFill>
                  <a:srgbClr val="ffff00"/>
                </a:solidFill>
                <a:latin typeface="Times New Roman"/>
              </a:rPr>
              <a:t>Sanno di essere a rischio di IRC?</a:t>
            </a:r>
            <a:endParaRPr b="0" lang="it-IT" sz="2400" spc="-1" strike="noStrike">
              <a:latin typeface="Arial"/>
            </a:endParaRPr>
          </a:p>
        </p:txBody>
      </p:sp>
    </p:spTree>
  </p:cSld>
  <mc:AlternateContent>
    <mc:Choice Requires="p14">
      <p:transition spd="slow" p14:dur="2000"/>
    </mc:Choice>
    <mc:Fallback>
      <p:transition spd="slow"/>
    </mc:Fallback>
  </mc:AlternateContent>
  <p:timing>
    <p:tnLst>
      <p:par>
        <p:cTn id="47" dur="indefinite" restart="never" nodeType="tmRoot">
          <p:childTnLst>
            <p:seq>
              <p:cTn id="48" dur="indefinite" nodeType="mainSeq">
                <p:childTnLst>
                  <p:par>
                    <p:cTn id="49" fill="hold">
                      <p:stCondLst>
                        <p:cond delay="indefinite"/>
                      </p:stCondLst>
                      <p:childTnLst>
                        <p:par>
                          <p:cTn id="50" fill="hold">
                            <p:stCondLst>
                              <p:cond delay="0"/>
                            </p:stCondLst>
                            <p:childTnLst>
                              <p:par>
                                <p:cTn id="51" nodeType="clickEffect" fill="hold" presetClass="entr" presetID="21" presetSubtype="1">
                                  <p:stCondLst>
                                    <p:cond delay="0"/>
                                  </p:stCondLst>
                                  <p:childTnLst>
                                    <p:set>
                                      <p:cBhvr>
                                        <p:cTn id="52" dur="1" fill="hold">
                                          <p:stCondLst>
                                            <p:cond delay="0"/>
                                          </p:stCondLst>
                                        </p:cTn>
                                        <p:tgtEl>
                                          <p:spTgt spid="618"/>
                                        </p:tgtEl>
                                        <p:attrNameLst>
                                          <p:attrName>style.visibility</p:attrName>
                                        </p:attrNameLst>
                                      </p:cBhvr>
                                      <p:to>
                                        <p:strVal val="visible"/>
                                      </p:to>
                                    </p:set>
                                    <p:animEffect filter="wheel(1)" transition="in">
                                      <p:cBhvr additive="repl">
                                        <p:cTn id="53" dur="2000"/>
                                        <p:tgtEl>
                                          <p:spTgt spid="6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19" name="Immagine 2" descr=""/>
          <p:cNvPicPr/>
          <p:nvPr/>
        </p:nvPicPr>
        <p:blipFill>
          <a:blip r:embed="rId1"/>
          <a:stretch/>
        </p:blipFill>
        <p:spPr>
          <a:xfrm>
            <a:off x="1943280" y="214200"/>
            <a:ext cx="8591040" cy="6443280"/>
          </a:xfrm>
          <a:prstGeom prst="rect">
            <a:avLst/>
          </a:prstGeom>
          <a:ln w="0">
            <a:noFill/>
          </a:ln>
        </p:spPr>
      </p:pic>
      <p:sp>
        <p:nvSpPr>
          <p:cNvPr id="620" name="CasellaDiTesto 3"/>
          <p:cNvSpPr/>
          <p:nvPr/>
        </p:nvSpPr>
        <p:spPr>
          <a:xfrm>
            <a:off x="8229600" y="5791320"/>
            <a:ext cx="2037960" cy="866520"/>
          </a:xfrm>
          <a:prstGeom prst="rect">
            <a:avLst/>
          </a:prstGeom>
          <a:solidFill>
            <a:schemeClr val="bg1"/>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1" name="PlaceHolder 1"/>
          <p:cNvSpPr>
            <a:spLocks noGrp="1"/>
          </p:cNvSpPr>
          <p:nvPr>
            <p:ph type="title"/>
          </p:nvPr>
        </p:nvSpPr>
        <p:spPr>
          <a:xfrm>
            <a:off x="838080" y="557640"/>
            <a:ext cx="10515240" cy="1325160"/>
          </a:xfrm>
          <a:prstGeom prst="rect">
            <a:avLst/>
          </a:prstGeom>
          <a:noFill/>
          <a:ln w="0">
            <a:noFill/>
          </a:ln>
        </p:spPr>
        <p:txBody>
          <a:bodyPr lIns="0" rIns="0" anchor="ctr">
            <a:normAutofit/>
          </a:bodyPr>
          <a:p>
            <a:pPr algn="ctr">
              <a:lnSpc>
                <a:spcPct val="90000"/>
              </a:lnSpc>
              <a:buNone/>
            </a:pPr>
            <a:r>
              <a:rPr b="1" lang="it-IT" sz="4400" spc="-1" strike="noStrike">
                <a:solidFill>
                  <a:srgbClr val="0d0d0d"/>
                </a:solidFill>
                <a:latin typeface="Times New Roman"/>
              </a:rPr>
              <a:t>Maggiori responsabili</a:t>
            </a:r>
            <a:endParaRPr b="0" lang="it-IT" sz="4400" spc="-1" strike="noStrike">
              <a:solidFill>
                <a:srgbClr val="000000"/>
              </a:solidFill>
              <a:latin typeface="Calibri"/>
            </a:endParaRPr>
          </a:p>
        </p:txBody>
      </p:sp>
      <p:sp>
        <p:nvSpPr>
          <p:cNvPr id="622" name="PlaceHolder 2"/>
          <p:cNvSpPr>
            <a:spLocks noGrp="1"/>
          </p:cNvSpPr>
          <p:nvPr>
            <p:ph/>
          </p:nvPr>
        </p:nvSpPr>
        <p:spPr>
          <a:xfrm>
            <a:off x="1159560" y="2122920"/>
            <a:ext cx="4183200" cy="453960"/>
          </a:xfrm>
          <a:prstGeom prst="rect">
            <a:avLst/>
          </a:prstGeom>
          <a:noFill/>
          <a:ln w="0">
            <a:noFill/>
          </a:ln>
        </p:spPr>
        <p:txBody>
          <a:bodyPr anchor="t">
            <a:noAutofit/>
          </a:bodyPr>
          <a:p>
            <a:pPr algn="ctr">
              <a:lnSpc>
                <a:spcPct val="90000"/>
              </a:lnSpc>
              <a:spcBef>
                <a:spcPts val="1001"/>
              </a:spcBef>
              <a:buNone/>
              <a:tabLst>
                <a:tab algn="l" pos="0"/>
              </a:tabLst>
            </a:pPr>
            <a:r>
              <a:rPr b="1" lang="it-IT" sz="3000" spc="-1" strike="noStrike">
                <a:solidFill>
                  <a:srgbClr val="0d0d0d"/>
                </a:solidFill>
                <a:latin typeface="Times New Roman"/>
              </a:rPr>
              <a:t>Pressione alta</a:t>
            </a:r>
            <a:endParaRPr b="0" lang="it-IT" sz="3000" spc="-1" strike="noStrike">
              <a:solidFill>
                <a:srgbClr val="000000"/>
              </a:solidFill>
              <a:latin typeface="Calibri"/>
            </a:endParaRPr>
          </a:p>
        </p:txBody>
      </p:sp>
      <p:pic>
        <p:nvPicPr>
          <p:cNvPr id="623" name="Immagine 10" descr=""/>
          <p:cNvPicPr/>
          <p:nvPr/>
        </p:nvPicPr>
        <p:blipFill>
          <a:blip r:embed="rId1"/>
          <a:stretch/>
        </p:blipFill>
        <p:spPr>
          <a:xfrm>
            <a:off x="1253160" y="2776680"/>
            <a:ext cx="4271760" cy="2842560"/>
          </a:xfrm>
          <a:prstGeom prst="rect">
            <a:avLst/>
          </a:prstGeom>
          <a:ln w="0">
            <a:noFill/>
          </a:ln>
        </p:spPr>
      </p:pic>
      <p:sp>
        <p:nvSpPr>
          <p:cNvPr id="624" name="PlaceHolder 3"/>
          <p:cNvSpPr>
            <a:spLocks noGrp="1"/>
          </p:cNvSpPr>
          <p:nvPr>
            <p:ph/>
          </p:nvPr>
        </p:nvSpPr>
        <p:spPr>
          <a:xfrm>
            <a:off x="1126440" y="2817360"/>
            <a:ext cx="4365360" cy="2944440"/>
          </a:xfrm>
          <a:prstGeom prst="rect">
            <a:avLst/>
          </a:prstGeom>
          <a:noFill/>
          <a:ln w="0">
            <a:noFill/>
          </a:ln>
        </p:spPr>
        <p:txBody>
          <a:bodyPr anchor="t">
            <a:normAutofit/>
          </a:bodyPr>
          <a:p>
            <a:pPr>
              <a:lnSpc>
                <a:spcPct val="90000"/>
              </a:lnSpc>
              <a:spcBef>
                <a:spcPts val="1417"/>
              </a:spcBef>
              <a:buNone/>
            </a:pPr>
            <a:endParaRPr b="0" lang="it-IT" sz="2800" spc="-1" strike="noStrike">
              <a:solidFill>
                <a:srgbClr val="000000"/>
              </a:solidFill>
              <a:latin typeface="Calibri"/>
            </a:endParaRPr>
          </a:p>
        </p:txBody>
      </p:sp>
      <p:sp>
        <p:nvSpPr>
          <p:cNvPr id="625" name="PlaceHolder 4"/>
          <p:cNvSpPr>
            <a:spLocks noGrp="1"/>
          </p:cNvSpPr>
          <p:nvPr>
            <p:ph/>
          </p:nvPr>
        </p:nvSpPr>
        <p:spPr>
          <a:xfrm>
            <a:off x="6627240" y="2139840"/>
            <a:ext cx="4183200" cy="453960"/>
          </a:xfrm>
          <a:prstGeom prst="rect">
            <a:avLst/>
          </a:prstGeom>
          <a:noFill/>
          <a:ln w="0">
            <a:noFill/>
          </a:ln>
        </p:spPr>
        <p:txBody>
          <a:bodyPr anchor="t">
            <a:noAutofit/>
          </a:bodyPr>
          <a:p>
            <a:pPr algn="ctr">
              <a:lnSpc>
                <a:spcPct val="90000"/>
              </a:lnSpc>
              <a:spcBef>
                <a:spcPts val="1001"/>
              </a:spcBef>
              <a:buNone/>
              <a:tabLst>
                <a:tab algn="l" pos="0"/>
              </a:tabLst>
            </a:pPr>
            <a:r>
              <a:rPr b="1" lang="it-IT" sz="3000" spc="-1" strike="noStrike">
                <a:solidFill>
                  <a:srgbClr val="0d0d0d"/>
                </a:solidFill>
                <a:latin typeface="Times New Roman"/>
              </a:rPr>
              <a:t>Diabete</a:t>
            </a:r>
            <a:endParaRPr b="0" lang="it-IT" sz="3000" spc="-1" strike="noStrike">
              <a:solidFill>
                <a:srgbClr val="000000"/>
              </a:solidFill>
              <a:latin typeface="Calibri"/>
            </a:endParaRPr>
          </a:p>
        </p:txBody>
      </p:sp>
      <p:pic>
        <p:nvPicPr>
          <p:cNvPr id="626" name="Immagine 11" descr=""/>
          <p:cNvPicPr/>
          <p:nvPr/>
        </p:nvPicPr>
        <p:blipFill>
          <a:blip r:embed="rId2"/>
          <a:stretch/>
        </p:blipFill>
        <p:spPr>
          <a:xfrm>
            <a:off x="6993360" y="2850480"/>
            <a:ext cx="3817080" cy="2735640"/>
          </a:xfrm>
          <a:prstGeom prst="rect">
            <a:avLst/>
          </a:prstGeom>
          <a:ln w="0">
            <a:noFill/>
          </a:ln>
        </p:spPr>
      </p:pic>
      <p:sp>
        <p:nvSpPr>
          <p:cNvPr id="627" name="PlaceHolder 5"/>
          <p:cNvSpPr>
            <a:spLocks noGrp="1"/>
          </p:cNvSpPr>
          <p:nvPr>
            <p:ph/>
          </p:nvPr>
        </p:nvSpPr>
        <p:spPr>
          <a:xfrm>
            <a:off x="6627240" y="2817360"/>
            <a:ext cx="4365360" cy="2944440"/>
          </a:xfrm>
          <a:prstGeom prst="rect">
            <a:avLst/>
          </a:prstGeom>
          <a:noFill/>
          <a:ln w="0">
            <a:noFill/>
          </a:ln>
        </p:spPr>
        <p:txBody>
          <a:bodyPr anchor="t">
            <a:normAutofit/>
          </a:bodyPr>
          <a:p>
            <a:pPr>
              <a:lnSpc>
                <a:spcPct val="90000"/>
              </a:lnSpc>
              <a:spcBef>
                <a:spcPts val="1417"/>
              </a:spcBef>
              <a:buNone/>
            </a:pPr>
            <a:endParaRPr b="0" lang="it-IT" sz="2800" spc="-1" strike="noStrike">
              <a:solidFill>
                <a:srgbClr val="000000"/>
              </a:solidFill>
              <a:latin typeface="Calibri"/>
            </a:endParaRPr>
          </a:p>
        </p:txBody>
      </p:sp>
      <p:sp>
        <p:nvSpPr>
          <p:cNvPr id="628" name="PlaceHolder 6"/>
          <p:cNvSpPr>
            <a:spLocks noGrp="1"/>
          </p:cNvSpPr>
          <p:nvPr>
            <p:ph type="sldNum" idx="37"/>
          </p:nvPr>
        </p:nvSpPr>
        <p:spPr>
          <a:xfrm>
            <a:off x="8610480" y="6356520"/>
            <a:ext cx="2742840" cy="364680"/>
          </a:xfrm>
          <a:prstGeom prst="rect">
            <a:avLst/>
          </a:prstGeom>
          <a:noFill/>
          <a:ln w="0">
            <a:noFill/>
          </a:ln>
        </p:spPr>
        <p:txBody>
          <a:bodyPr anchor="ctr">
            <a:noAutofit/>
          </a:bodyPr>
          <a:lstStyle>
            <a:lvl1pPr algn="r">
              <a:lnSpc>
                <a:spcPct val="100000"/>
              </a:lnSpc>
              <a:buNone/>
              <a:defRPr b="0" lang="it-IT" sz="1200" spc="-1" strike="noStrike">
                <a:solidFill>
                  <a:srgbClr val="ffff00"/>
                </a:solidFill>
                <a:latin typeface="Calibri"/>
              </a:defRPr>
            </a:lvl1pPr>
          </a:lstStyle>
          <a:p>
            <a:pPr algn="r">
              <a:lnSpc>
                <a:spcPct val="100000"/>
              </a:lnSpc>
              <a:buNone/>
            </a:pPr>
            <a:fld id="{2C54E2B5-C2FD-4344-AE54-21685941CAE7}" type="slidenum">
              <a:rPr b="0" lang="it-IT" sz="1200" spc="-1" strike="noStrike">
                <a:solidFill>
                  <a:srgbClr val="ffff00"/>
                </a:solidFill>
                <a:latin typeface="Calibri"/>
              </a:rPr>
              <a:t>&lt;numero&gt;</a:t>
            </a:fld>
            <a:endParaRPr b="0" lang="it-IT" sz="1200" spc="-1" strike="noStrike">
              <a:latin typeface="Times New Roman"/>
            </a:endParaRPr>
          </a:p>
        </p:txBody>
      </p:sp>
      <p:sp>
        <p:nvSpPr>
          <p:cNvPr id="629" name="Freccia bidirezionale orizzontale 2"/>
          <p:cNvSpPr/>
          <p:nvPr/>
        </p:nvSpPr>
        <p:spPr>
          <a:xfrm>
            <a:off x="5705640" y="4047480"/>
            <a:ext cx="1215720" cy="484200"/>
          </a:xfrm>
          <a:prstGeom prst="leftRightArrow">
            <a:avLst>
              <a:gd name="adj1" fmla="val 50000"/>
              <a:gd name="adj2" fmla="val 50000"/>
            </a:avLst>
          </a:prstGeom>
          <a:solidFill>
            <a:srgbClr val="ff0000"/>
          </a:solidFill>
          <a:ln w="12700">
            <a:solidFill>
              <a:srgbClr val="ff0000"/>
            </a:solidFill>
            <a:miter/>
          </a:ln>
        </p:spPr>
        <p:style>
          <a:lnRef idx="0"/>
          <a:fillRef idx="0"/>
          <a:effectRef idx="0"/>
          <a:fontRef idx="minor"/>
        </p:style>
      </p:sp>
    </p:spTree>
  </p:cSld>
  <mc:AlternateContent>
    <mc:Choice Requires="p14">
      <p:transition spd="slow" p14:dur="2000"/>
    </mc:Choice>
    <mc:Fallback>
      <p:transition spd="slow"/>
    </mc:Fallback>
  </mc:AlternateContent>
  <p:timing>
    <p:tnLst>
      <p:par>
        <p:cTn id="54" dur="indefinite" restart="never" nodeType="tmRoot">
          <p:childTnLst>
            <p:seq>
              <p:cTn id="55" dur="indefinite" nodeType="mainSeq">
                <p:childTnLst>
                  <p:par>
                    <p:cTn id="56" fill="hold">
                      <p:stCondLst>
                        <p:cond delay="indefinite"/>
                      </p:stCondLst>
                      <p:childTnLst>
                        <p:par>
                          <p:cTn id="57" fill="hold">
                            <p:stCondLst>
                              <p:cond delay="0"/>
                            </p:stCondLst>
                            <p:childTnLst>
                              <p:par>
                                <p:cTn id="58" nodeType="clickEffect" fill="hold" presetClass="entr" presetID="2" presetSubtype="4">
                                  <p:stCondLst>
                                    <p:cond delay="0"/>
                                  </p:stCondLst>
                                  <p:childTnLst>
                                    <p:set>
                                      <p:cBhvr>
                                        <p:cTn id="59" dur="1" fill="hold">
                                          <p:stCondLst>
                                            <p:cond delay="0"/>
                                          </p:stCondLst>
                                        </p:cTn>
                                        <p:tgtEl>
                                          <p:spTgt spid="629"/>
                                        </p:tgtEl>
                                        <p:attrNameLst>
                                          <p:attrName>style.visibility</p:attrName>
                                        </p:attrNameLst>
                                      </p:cBhvr>
                                      <p:to>
                                        <p:strVal val="visible"/>
                                      </p:to>
                                    </p:set>
                                    <p:anim calcmode="lin" valueType="num">
                                      <p:cBhvr additive="repl">
                                        <p:cTn id="60" dur="500" fill="hold"/>
                                        <p:tgtEl>
                                          <p:spTgt spid="629"/>
                                        </p:tgtEl>
                                        <p:attrNameLst>
                                          <p:attrName>ppt_x</p:attrName>
                                        </p:attrNameLst>
                                      </p:cBhvr>
                                      <p:tavLst>
                                        <p:tav tm="0">
                                          <p:val>
                                            <p:strVal val="#ppt_x"/>
                                          </p:val>
                                        </p:tav>
                                        <p:tav tm="100000">
                                          <p:val>
                                            <p:strVal val="#ppt_x"/>
                                          </p:val>
                                        </p:tav>
                                      </p:tavLst>
                                    </p:anim>
                                    <p:anim calcmode="lin" valueType="num">
                                      <p:cBhvr additive="repl">
                                        <p:cTn id="61" dur="500" fill="hold"/>
                                        <p:tgtEl>
                                          <p:spTgt spid="6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30" name="Immagine 1" descr=""/>
          <p:cNvPicPr/>
          <p:nvPr/>
        </p:nvPicPr>
        <p:blipFill>
          <a:blip r:embed="rId1"/>
          <a:stretch/>
        </p:blipFill>
        <p:spPr>
          <a:xfrm>
            <a:off x="1909080" y="270720"/>
            <a:ext cx="8437680" cy="632808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0" name="PlaceHolder 1"/>
          <p:cNvSpPr>
            <a:spLocks noGrp="1"/>
          </p:cNvSpPr>
          <p:nvPr>
            <p:ph/>
          </p:nvPr>
        </p:nvSpPr>
        <p:spPr>
          <a:xfrm>
            <a:off x="3912120" y="1680120"/>
            <a:ext cx="4367160" cy="324000"/>
          </a:xfrm>
          <a:prstGeom prst="rect">
            <a:avLst/>
          </a:prstGeom>
          <a:noFill/>
          <a:ln w="0">
            <a:noFill/>
          </a:ln>
        </p:spPr>
        <p:txBody>
          <a:bodyPr anchor="t">
            <a:noAutofit/>
          </a:bodyPr>
          <a:p>
            <a:pPr>
              <a:lnSpc>
                <a:spcPct val="90000"/>
              </a:lnSpc>
              <a:spcBef>
                <a:spcPts val="1417"/>
              </a:spcBef>
              <a:buNone/>
            </a:pPr>
            <a:endParaRPr b="0" lang="it-IT" sz="2800" spc="-1" strike="noStrike">
              <a:solidFill>
                <a:srgbClr val="000000"/>
              </a:solidFill>
              <a:latin typeface="Calibri"/>
            </a:endParaRPr>
          </a:p>
        </p:txBody>
      </p:sp>
      <p:sp>
        <p:nvSpPr>
          <p:cNvPr id="581" name="PlaceHolder 2"/>
          <p:cNvSpPr>
            <a:spLocks noGrp="1"/>
          </p:cNvSpPr>
          <p:nvPr>
            <p:ph type="title"/>
          </p:nvPr>
        </p:nvSpPr>
        <p:spPr>
          <a:xfrm>
            <a:off x="1037160" y="2107440"/>
            <a:ext cx="10117440" cy="2280960"/>
          </a:xfrm>
          <a:prstGeom prst="rect">
            <a:avLst/>
          </a:prstGeom>
          <a:noFill/>
          <a:ln w="0">
            <a:noFill/>
          </a:ln>
        </p:spPr>
        <p:txBody>
          <a:bodyPr anchor="ctr">
            <a:noAutofit/>
          </a:bodyPr>
          <a:p>
            <a:endParaRPr b="0" lang="it-IT" sz="1800" spc="-1" strike="noStrike">
              <a:solidFill>
                <a:srgbClr val="000000"/>
              </a:solidFill>
              <a:latin typeface="Calibri"/>
            </a:endParaRPr>
          </a:p>
        </p:txBody>
      </p:sp>
      <p:sp>
        <p:nvSpPr>
          <p:cNvPr id="582" name="PlaceHolder 3"/>
          <p:cNvSpPr>
            <a:spLocks noGrp="1"/>
          </p:cNvSpPr>
          <p:nvPr>
            <p:ph/>
          </p:nvPr>
        </p:nvSpPr>
        <p:spPr>
          <a:xfrm>
            <a:off x="3912120" y="1333800"/>
            <a:ext cx="4367160" cy="324000"/>
          </a:xfrm>
          <a:prstGeom prst="rect">
            <a:avLst/>
          </a:prstGeom>
          <a:noFill/>
          <a:ln w="0">
            <a:noFill/>
          </a:ln>
        </p:spPr>
        <p:txBody>
          <a:bodyPr anchor="t">
            <a:noAutofit/>
          </a:bodyPr>
          <a:p>
            <a:pPr>
              <a:lnSpc>
                <a:spcPct val="90000"/>
              </a:lnSpc>
              <a:spcBef>
                <a:spcPts val="1417"/>
              </a:spcBef>
              <a:buNone/>
            </a:pPr>
            <a:endParaRPr b="0" lang="it-IT" sz="2800" spc="-1" strike="noStrike">
              <a:solidFill>
                <a:srgbClr val="000000"/>
              </a:solidFill>
              <a:latin typeface="Calibri"/>
            </a:endParaRPr>
          </a:p>
        </p:txBody>
      </p:sp>
      <p:sp>
        <p:nvSpPr>
          <p:cNvPr id="583" name="PlaceHolder 4"/>
          <p:cNvSpPr>
            <a:spLocks noGrp="1"/>
          </p:cNvSpPr>
          <p:nvPr>
            <p:ph/>
          </p:nvPr>
        </p:nvSpPr>
        <p:spPr>
          <a:xfrm>
            <a:off x="1050840" y="4719960"/>
            <a:ext cx="10090080" cy="1101600"/>
          </a:xfrm>
          <a:prstGeom prst="rect">
            <a:avLst/>
          </a:prstGeom>
          <a:noFill/>
          <a:ln w="0">
            <a:noFill/>
          </a:ln>
        </p:spPr>
        <p:txBody>
          <a:bodyPr anchor="t">
            <a:noAutofit/>
          </a:bodyPr>
          <a:p>
            <a:pPr>
              <a:lnSpc>
                <a:spcPct val="90000"/>
              </a:lnSpc>
              <a:spcBef>
                <a:spcPts val="1417"/>
              </a:spcBef>
              <a:buNone/>
            </a:pPr>
            <a:endParaRPr b="0" lang="it-IT" sz="2800" spc="-1" strike="noStrike">
              <a:solidFill>
                <a:srgbClr val="000000"/>
              </a:solidFill>
              <a:latin typeface="Calibri"/>
            </a:endParaRPr>
          </a:p>
        </p:txBody>
      </p:sp>
      <p:pic>
        <p:nvPicPr>
          <p:cNvPr id="584" name="Immagine 5" descr=""/>
          <p:cNvPicPr/>
          <p:nvPr/>
        </p:nvPicPr>
        <p:blipFill>
          <a:blip r:embed="rId1"/>
          <a:stretch/>
        </p:blipFill>
        <p:spPr>
          <a:xfrm>
            <a:off x="0" y="0"/>
            <a:ext cx="12191760" cy="685764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31" name="Immagine 2" descr=""/>
          <p:cNvPicPr/>
          <p:nvPr/>
        </p:nvPicPr>
        <p:blipFill>
          <a:blip r:embed="rId1"/>
          <a:stretch/>
        </p:blipFill>
        <p:spPr>
          <a:xfrm>
            <a:off x="170280" y="156240"/>
            <a:ext cx="11844360" cy="6503040"/>
          </a:xfrm>
          <a:prstGeom prst="rect">
            <a:avLst/>
          </a:prstGeom>
          <a:ln w="0">
            <a:noFill/>
          </a:ln>
        </p:spPr>
      </p:pic>
      <p:sp>
        <p:nvSpPr>
          <p:cNvPr id="632" name="CasellaDiTesto 3"/>
          <p:cNvSpPr/>
          <p:nvPr/>
        </p:nvSpPr>
        <p:spPr>
          <a:xfrm>
            <a:off x="170280" y="6294600"/>
            <a:ext cx="11844360" cy="369000"/>
          </a:xfrm>
          <a:prstGeom prst="rect">
            <a:avLst/>
          </a:prstGeom>
          <a:solidFill>
            <a:schemeClr val="tx1"/>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3" name="PlaceHolder 1"/>
          <p:cNvSpPr>
            <a:spLocks noGrp="1"/>
          </p:cNvSpPr>
          <p:nvPr>
            <p:ph type="title"/>
          </p:nvPr>
        </p:nvSpPr>
        <p:spPr>
          <a:xfrm>
            <a:off x="838080" y="298800"/>
            <a:ext cx="10474560" cy="1487160"/>
          </a:xfrm>
          <a:prstGeom prst="rect">
            <a:avLst/>
          </a:prstGeom>
          <a:noFill/>
          <a:ln w="0">
            <a:noFill/>
          </a:ln>
        </p:spPr>
        <p:txBody>
          <a:bodyPr anchor="ctr">
            <a:normAutofit/>
          </a:bodyPr>
          <a:p>
            <a:pPr algn="ctr">
              <a:lnSpc>
                <a:spcPct val="90000"/>
              </a:lnSpc>
              <a:buNone/>
            </a:pPr>
            <a:r>
              <a:rPr b="1" lang="it-IT" sz="4400" spc="-1" strike="noStrike">
                <a:solidFill>
                  <a:srgbClr val="ffff00"/>
                </a:solidFill>
                <a:latin typeface="Times New Roman"/>
              </a:rPr>
              <a:t>Diabete</a:t>
            </a:r>
            <a:endParaRPr b="0" lang="it-IT" sz="4400" spc="-1" strike="noStrike">
              <a:solidFill>
                <a:srgbClr val="000000"/>
              </a:solidFill>
              <a:latin typeface="Calibri"/>
            </a:endParaRPr>
          </a:p>
        </p:txBody>
      </p:sp>
      <p:sp>
        <p:nvSpPr>
          <p:cNvPr id="634" name="Casella di testo 7">
            <a:hlinkClick r:id="rId1"/>
          </p:cNvPr>
          <p:cNvSpPr/>
          <p:nvPr/>
        </p:nvSpPr>
        <p:spPr>
          <a:xfrm>
            <a:off x="318960" y="1786320"/>
            <a:ext cx="11631600" cy="5452200"/>
          </a:xfrm>
          <a:prstGeom prst="rect">
            <a:avLst/>
          </a:prstGeom>
          <a:noFill/>
          <a:ln w="0">
            <a:noFill/>
          </a:ln>
        </p:spPr>
        <p:style>
          <a:lnRef idx="0"/>
          <a:fillRef idx="0"/>
          <a:effectRef idx="0"/>
          <a:fontRef idx="minor"/>
        </p:style>
        <p:txBody>
          <a:bodyPr lIns="90000" rIns="90000" tIns="45000" bIns="45000" anchor="t">
            <a:spAutoFit/>
          </a:bodyPr>
          <a:p>
            <a:pPr marL="457200" indent="-457200">
              <a:lnSpc>
                <a:spcPct val="100000"/>
              </a:lnSpc>
              <a:buClr>
                <a:srgbClr val="ffff00"/>
              </a:buClr>
              <a:buFont typeface="Arial"/>
              <a:buChar char="•"/>
            </a:pPr>
            <a:r>
              <a:rPr b="1" lang="it-IT" sz="3200" spc="-1" strike="noStrike">
                <a:solidFill>
                  <a:srgbClr val="ffff00"/>
                </a:solidFill>
                <a:latin typeface="Times New Roman"/>
              </a:rPr>
              <a:t>Glicemia misurata in laboratorio uguale o superiore a 126 mg/dl (al mattino, dopo 8 ore di digiuno, in due circostanze)</a:t>
            </a:r>
            <a:endParaRPr b="0" lang="it-IT" sz="3200" spc="-1" strike="noStrike">
              <a:latin typeface="Arial"/>
            </a:endParaRPr>
          </a:p>
          <a:p>
            <a:pPr marL="457200" indent="-457200">
              <a:lnSpc>
                <a:spcPct val="100000"/>
              </a:lnSpc>
              <a:buClr>
                <a:srgbClr val="ffff00"/>
              </a:buClr>
              <a:buFont typeface="Arial"/>
              <a:buChar char="•"/>
            </a:pPr>
            <a:r>
              <a:rPr b="1" lang="it-IT" sz="3200" spc="-1" strike="noStrike">
                <a:solidFill>
                  <a:srgbClr val="ffff00"/>
                </a:solidFill>
                <a:latin typeface="Times New Roman"/>
              </a:rPr>
              <a:t>Glicemia uguale o superiore a 200 mg/dl alla seconda ora dopo un carico orale di glucosio (in due circostanze)</a:t>
            </a:r>
            <a:endParaRPr b="0" lang="it-IT" sz="3200" spc="-1" strike="noStrike">
              <a:latin typeface="Arial"/>
            </a:endParaRPr>
          </a:p>
          <a:p>
            <a:pPr marL="457200" indent="-457200">
              <a:lnSpc>
                <a:spcPct val="100000"/>
              </a:lnSpc>
              <a:buClr>
                <a:srgbClr val="ffff00"/>
              </a:buClr>
              <a:buFont typeface="Arial"/>
              <a:buChar char="•"/>
            </a:pPr>
            <a:r>
              <a:rPr b="1" lang="it-IT" sz="3200" spc="-1" strike="noStrike">
                <a:solidFill>
                  <a:srgbClr val="ffff00"/>
                </a:solidFill>
                <a:latin typeface="Times New Roman"/>
              </a:rPr>
              <a:t>Glicemia uguale o superiore a 200 mg/dl in un momento qualsiasi della giornata in presenza di disturbi (sintomi) tipici della malattia</a:t>
            </a:r>
            <a:endParaRPr b="0" lang="it-IT" sz="3200" spc="-1" strike="noStrike">
              <a:latin typeface="Arial"/>
            </a:endParaRPr>
          </a:p>
          <a:p>
            <a:pPr marL="457200" indent="-457200">
              <a:lnSpc>
                <a:spcPct val="100000"/>
              </a:lnSpc>
              <a:buClr>
                <a:srgbClr val="ffff00"/>
              </a:buClr>
              <a:buFont typeface="Arial"/>
              <a:buChar char="•"/>
            </a:pPr>
            <a:r>
              <a:rPr b="1" lang="it-IT" sz="3200" spc="-1" strike="noStrike">
                <a:solidFill>
                  <a:srgbClr val="ffff00"/>
                </a:solidFill>
                <a:latin typeface="Times New Roman"/>
              </a:rPr>
              <a:t>Emoglobina glicata (HbA1c) uguale o superiore a 6.5% o 44 (in due circostanze)</a:t>
            </a:r>
            <a:br>
              <a:rPr sz="3200"/>
            </a:br>
            <a:br>
              <a:rPr sz="3200"/>
            </a:br>
            <a:r>
              <a:rPr b="1" lang="it-IT" sz="3200" spc="-1" strike="noStrike">
                <a:solidFill>
                  <a:srgbClr val="000000"/>
                </a:solidFill>
                <a:latin typeface="Times New Roman"/>
              </a:rPr>
              <a:t> </a:t>
            </a:r>
            <a:endParaRPr b="0" lang="it-IT" sz="32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35" name="Immagine 4" descr=""/>
          <p:cNvPicPr/>
          <p:nvPr/>
        </p:nvPicPr>
        <p:blipFill>
          <a:blip r:embed="rId1"/>
          <a:stretch/>
        </p:blipFill>
        <p:spPr>
          <a:xfrm>
            <a:off x="0" y="1800"/>
            <a:ext cx="12191760" cy="6854400"/>
          </a:xfrm>
          <a:prstGeom prst="rect">
            <a:avLst/>
          </a:prstGeom>
          <a:ln w="0">
            <a:noFill/>
          </a:ln>
        </p:spPr>
      </p:pic>
      <p:sp>
        <p:nvSpPr>
          <p:cNvPr id="636" name="CasellaDiTesto 1"/>
          <p:cNvSpPr/>
          <p:nvPr/>
        </p:nvSpPr>
        <p:spPr>
          <a:xfrm>
            <a:off x="1233360" y="4125600"/>
            <a:ext cx="9037440" cy="488880"/>
          </a:xfrm>
          <a:prstGeom prst="rect">
            <a:avLst/>
          </a:prstGeom>
          <a:noFill/>
          <a:ln w="28575">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timing>
    <p:tnLst>
      <p:par>
        <p:cTn id="62" dur="indefinite" restart="never" nodeType="tmRoot">
          <p:childTnLst>
            <p:seq>
              <p:cTn id="63" dur="indefinite" nodeType="mainSeq">
                <p:childTnLst>
                  <p:par>
                    <p:cTn id="64" fill="hold">
                      <p:stCondLst>
                        <p:cond delay="indefinite"/>
                      </p:stCondLst>
                      <p:childTnLst>
                        <p:par>
                          <p:cTn id="65" fill="hold">
                            <p:stCondLst>
                              <p:cond delay="0"/>
                            </p:stCondLst>
                            <p:childTnLst>
                              <p:par>
                                <p:cTn id="66" nodeType="clickEffect" fill="hold" presetClass="entr" presetID="2" presetSubtype="4">
                                  <p:stCondLst>
                                    <p:cond delay="0"/>
                                  </p:stCondLst>
                                  <p:childTnLst>
                                    <p:set>
                                      <p:cBhvr>
                                        <p:cTn id="67" dur="1" fill="hold">
                                          <p:stCondLst>
                                            <p:cond delay="0"/>
                                          </p:stCondLst>
                                        </p:cTn>
                                        <p:tgtEl>
                                          <p:spTgt spid="636"/>
                                        </p:tgtEl>
                                        <p:attrNameLst>
                                          <p:attrName>style.visibility</p:attrName>
                                        </p:attrNameLst>
                                      </p:cBhvr>
                                      <p:to>
                                        <p:strVal val="visible"/>
                                      </p:to>
                                    </p:set>
                                    <p:anim calcmode="lin" valueType="num">
                                      <p:cBhvr additive="repl">
                                        <p:cTn id="68" dur="500" fill="hold"/>
                                        <p:tgtEl>
                                          <p:spTgt spid="636"/>
                                        </p:tgtEl>
                                        <p:attrNameLst>
                                          <p:attrName>ppt_x</p:attrName>
                                        </p:attrNameLst>
                                      </p:cBhvr>
                                      <p:tavLst>
                                        <p:tav tm="0">
                                          <p:val>
                                            <p:strVal val="#ppt_x"/>
                                          </p:val>
                                        </p:tav>
                                        <p:tav tm="100000">
                                          <p:val>
                                            <p:strVal val="#ppt_x"/>
                                          </p:val>
                                        </p:tav>
                                      </p:tavLst>
                                    </p:anim>
                                    <p:anim calcmode="lin" valueType="num">
                                      <p:cBhvr additive="repl">
                                        <p:cTn id="69" dur="500" fill="hold"/>
                                        <p:tgtEl>
                                          <p:spTgt spid="6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7" name="PlaceHolder 1"/>
          <p:cNvSpPr>
            <a:spLocks noGrp="1"/>
          </p:cNvSpPr>
          <p:nvPr>
            <p:ph type="title"/>
          </p:nvPr>
        </p:nvSpPr>
        <p:spPr>
          <a:xfrm>
            <a:off x="838080" y="365040"/>
            <a:ext cx="10515240" cy="1325160"/>
          </a:xfrm>
          <a:prstGeom prst="rect">
            <a:avLst/>
          </a:prstGeom>
          <a:noFill/>
          <a:ln w="0">
            <a:noFill/>
          </a:ln>
        </p:spPr>
        <p:txBody>
          <a:bodyPr anchor="ctr">
            <a:noAutofit/>
          </a:bodyPr>
          <a:p>
            <a:endParaRPr b="0" lang="it-IT" sz="1800" spc="-1" strike="noStrike">
              <a:solidFill>
                <a:srgbClr val="000000"/>
              </a:solidFill>
              <a:latin typeface="Calibri"/>
            </a:endParaRPr>
          </a:p>
        </p:txBody>
      </p:sp>
      <p:pic>
        <p:nvPicPr>
          <p:cNvPr id="638" name="Immagine 2" descr=""/>
          <p:cNvPicPr/>
          <p:nvPr/>
        </p:nvPicPr>
        <p:blipFill>
          <a:blip r:embed="rId1"/>
          <a:stretch/>
        </p:blipFill>
        <p:spPr>
          <a:xfrm>
            <a:off x="0" y="0"/>
            <a:ext cx="12191760" cy="6857640"/>
          </a:xfrm>
          <a:prstGeom prst="rect">
            <a:avLst/>
          </a:prstGeom>
          <a:ln w="0">
            <a:noFill/>
          </a:ln>
        </p:spPr>
      </p:pic>
      <p:sp>
        <p:nvSpPr>
          <p:cNvPr id="639" name="CasellaDiTesto 3"/>
          <p:cNvSpPr/>
          <p:nvPr/>
        </p:nvSpPr>
        <p:spPr>
          <a:xfrm>
            <a:off x="0" y="6210360"/>
            <a:ext cx="3600000" cy="647280"/>
          </a:xfrm>
          <a:prstGeom prst="rect">
            <a:avLst/>
          </a:prstGeom>
          <a:solidFill>
            <a:schemeClr val="bg1"/>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0" name="PlaceHolder 1"/>
          <p:cNvSpPr>
            <a:spLocks noGrp="1"/>
          </p:cNvSpPr>
          <p:nvPr>
            <p:ph type="title"/>
          </p:nvPr>
        </p:nvSpPr>
        <p:spPr>
          <a:xfrm>
            <a:off x="838080" y="298800"/>
            <a:ext cx="10500120" cy="2094120"/>
          </a:xfrm>
          <a:prstGeom prst="rect">
            <a:avLst/>
          </a:prstGeom>
          <a:noFill/>
          <a:ln w="0">
            <a:noFill/>
          </a:ln>
        </p:spPr>
        <p:txBody>
          <a:bodyPr anchor="ctr">
            <a:normAutofit/>
          </a:bodyPr>
          <a:p>
            <a:pPr algn="ctr">
              <a:lnSpc>
                <a:spcPct val="90000"/>
              </a:lnSpc>
              <a:buNone/>
            </a:pPr>
            <a:r>
              <a:rPr b="1" lang="it-IT" sz="4400" spc="-1" strike="noStrike">
                <a:solidFill>
                  <a:srgbClr val="ffff00"/>
                </a:solidFill>
                <a:latin typeface="Times New Roman"/>
              </a:rPr>
              <a:t>Ipertensione</a:t>
            </a:r>
            <a:endParaRPr b="0" lang="it-IT" sz="4400" spc="-1" strike="noStrike">
              <a:solidFill>
                <a:srgbClr val="000000"/>
              </a:solidFill>
              <a:latin typeface="Calibri"/>
            </a:endParaRPr>
          </a:p>
        </p:txBody>
      </p:sp>
      <p:sp>
        <p:nvSpPr>
          <p:cNvPr id="641" name="Casella di testo 7">
            <a:hlinkClick r:id="rId1"/>
          </p:cNvPr>
          <p:cNvSpPr/>
          <p:nvPr/>
        </p:nvSpPr>
        <p:spPr>
          <a:xfrm>
            <a:off x="1547640" y="2459520"/>
            <a:ext cx="9096120" cy="1918800"/>
          </a:xfrm>
          <a:prstGeom prst="rect">
            <a:avLst/>
          </a:prstGeom>
          <a:noFill/>
          <a:ln w="0">
            <a:noFill/>
          </a:ln>
        </p:spPr>
        <p:style>
          <a:lnRef idx="0"/>
          <a:fillRef idx="0"/>
          <a:effectRef idx="0"/>
          <a:fontRef idx="minor"/>
        </p:style>
        <p:txBody>
          <a:bodyPr lIns="90000" rIns="90000" tIns="45000" bIns="45000" anchor="t">
            <a:spAutoFit/>
          </a:bodyPr>
          <a:p>
            <a:pPr marL="571680" indent="-571680" algn="ctr">
              <a:lnSpc>
                <a:spcPct val="100000"/>
              </a:lnSpc>
              <a:buClr>
                <a:srgbClr val="ffff00"/>
              </a:buClr>
              <a:buFont typeface="Arial"/>
              <a:buChar char="•"/>
            </a:pPr>
            <a:r>
              <a:rPr b="1" lang="it-IT" sz="4000" spc="-1" strike="noStrike">
                <a:solidFill>
                  <a:srgbClr val="ffff00"/>
                </a:solidFill>
                <a:latin typeface="Times New Roman"/>
              </a:rPr>
              <a:t>140/90 ipertensione</a:t>
            </a:r>
            <a:endParaRPr b="0" lang="it-IT" sz="4000" spc="-1" strike="noStrike">
              <a:latin typeface="Arial"/>
            </a:endParaRPr>
          </a:p>
          <a:p>
            <a:pPr marL="571680" indent="-571680" algn="ctr">
              <a:lnSpc>
                <a:spcPct val="100000"/>
              </a:lnSpc>
              <a:buClr>
                <a:srgbClr val="ffff00"/>
              </a:buClr>
              <a:buFont typeface="Arial"/>
              <a:buChar char="•"/>
            </a:pPr>
            <a:r>
              <a:rPr b="1" lang="it-IT" sz="4000" spc="-1" strike="noStrike">
                <a:solidFill>
                  <a:srgbClr val="ffff00"/>
                </a:solidFill>
                <a:latin typeface="Times New Roman"/>
              </a:rPr>
              <a:t>120-139/80-89 rischio aumentato</a:t>
            </a:r>
            <a:endParaRPr b="0" lang="it-IT" sz="4000" spc="-1" strike="noStrike">
              <a:latin typeface="Arial"/>
            </a:endParaRPr>
          </a:p>
          <a:p>
            <a:pPr marL="457200" indent="-457200" algn="ctr">
              <a:lnSpc>
                <a:spcPct val="100000"/>
              </a:lnSpc>
              <a:buClr>
                <a:srgbClr val="ffff00"/>
              </a:buClr>
              <a:buFont typeface="Arial"/>
              <a:buChar char="•"/>
            </a:pPr>
            <a:r>
              <a:rPr b="1" lang="it-IT" sz="4000" spc="-1" strike="noStrike">
                <a:solidFill>
                  <a:srgbClr val="ffff00"/>
                </a:solidFill>
                <a:latin typeface="Times New Roman"/>
              </a:rPr>
              <a:t>Se nefropatia o DM 130/80</a:t>
            </a:r>
            <a:endParaRPr b="0" lang="it-IT" sz="40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42" name="Immagine 2" descr=""/>
          <p:cNvPicPr/>
          <p:nvPr/>
        </p:nvPicPr>
        <p:blipFill>
          <a:blip r:embed="rId1"/>
          <a:stretch/>
        </p:blipFill>
        <p:spPr>
          <a:xfrm>
            <a:off x="1082880" y="1660320"/>
            <a:ext cx="4234680" cy="3103200"/>
          </a:xfrm>
          <a:prstGeom prst="rect">
            <a:avLst/>
          </a:prstGeom>
          <a:ln w="0">
            <a:noFill/>
          </a:ln>
        </p:spPr>
      </p:pic>
      <p:pic>
        <p:nvPicPr>
          <p:cNvPr id="643" name="Immagine 6" descr=""/>
          <p:cNvPicPr/>
          <p:nvPr/>
        </p:nvPicPr>
        <p:blipFill>
          <a:blip r:embed="rId2"/>
          <a:stretch/>
        </p:blipFill>
        <p:spPr>
          <a:xfrm>
            <a:off x="6617520" y="1600200"/>
            <a:ext cx="4499280" cy="321948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4" name="PlaceHolder 1"/>
          <p:cNvSpPr>
            <a:spLocks noGrp="1"/>
          </p:cNvSpPr>
          <p:nvPr>
            <p:ph type="title"/>
          </p:nvPr>
        </p:nvSpPr>
        <p:spPr>
          <a:xfrm>
            <a:off x="838080" y="268920"/>
            <a:ext cx="10515240" cy="1325160"/>
          </a:xfrm>
          <a:prstGeom prst="rect">
            <a:avLst/>
          </a:prstGeom>
          <a:noFill/>
          <a:ln w="0">
            <a:noFill/>
          </a:ln>
        </p:spPr>
        <p:txBody>
          <a:bodyPr lIns="0" rIns="0" anchor="ctr">
            <a:normAutofit/>
          </a:bodyPr>
          <a:p>
            <a:pPr algn="ctr">
              <a:lnSpc>
                <a:spcPct val="90000"/>
              </a:lnSpc>
              <a:buNone/>
            </a:pPr>
            <a:r>
              <a:rPr b="1" lang="it-IT" sz="4400" spc="-1" strike="noStrike">
                <a:solidFill>
                  <a:srgbClr val="0d0d0d"/>
                </a:solidFill>
                <a:latin typeface="Times New Roman"/>
              </a:rPr>
              <a:t>Il circolo vizioso</a:t>
            </a:r>
            <a:endParaRPr b="0" lang="it-IT" sz="4400" spc="-1" strike="noStrike">
              <a:solidFill>
                <a:srgbClr val="000000"/>
              </a:solidFill>
              <a:latin typeface="Calibri"/>
            </a:endParaRPr>
          </a:p>
        </p:txBody>
      </p:sp>
      <p:sp>
        <p:nvSpPr>
          <p:cNvPr id="645" name="PlaceHolder 2"/>
          <p:cNvSpPr>
            <a:spLocks noGrp="1"/>
          </p:cNvSpPr>
          <p:nvPr>
            <p:ph type="sldNum" idx="38"/>
          </p:nvPr>
        </p:nvSpPr>
        <p:spPr>
          <a:xfrm>
            <a:off x="8610480" y="6356520"/>
            <a:ext cx="2742840" cy="364680"/>
          </a:xfrm>
          <a:prstGeom prst="rect">
            <a:avLst/>
          </a:prstGeom>
          <a:noFill/>
          <a:ln w="0">
            <a:noFill/>
          </a:ln>
        </p:spPr>
        <p:txBody>
          <a:bodyPr anchor="ctr">
            <a:noAutofit/>
          </a:bodyPr>
          <a:lstStyle>
            <a:lvl1pPr algn="r">
              <a:lnSpc>
                <a:spcPct val="100000"/>
              </a:lnSpc>
              <a:buNone/>
              <a:defRPr b="0" lang="it-IT" sz="1200" spc="-1" strike="noStrike">
                <a:solidFill>
                  <a:srgbClr val="8b8b8b"/>
                </a:solidFill>
                <a:latin typeface="Calibri"/>
              </a:defRPr>
            </a:lvl1pPr>
          </a:lstStyle>
          <a:p>
            <a:pPr algn="r">
              <a:lnSpc>
                <a:spcPct val="100000"/>
              </a:lnSpc>
              <a:buNone/>
            </a:pPr>
            <a:fld id="{D84160C8-83D1-4093-A2E8-493D44195BF3}" type="slidenum">
              <a:rPr b="0" lang="it-IT" sz="1200" spc="-1" strike="noStrike">
                <a:solidFill>
                  <a:srgbClr val="8b8b8b"/>
                </a:solidFill>
                <a:latin typeface="Calibri"/>
              </a:rPr>
              <a:t>26</a:t>
            </a:fld>
            <a:endParaRPr b="0" lang="it-IT" sz="1200" spc="-1" strike="noStrike">
              <a:latin typeface="Times New Roman"/>
            </a:endParaRPr>
          </a:p>
        </p:txBody>
      </p:sp>
      <p:sp>
        <p:nvSpPr>
          <p:cNvPr id="646" name="CasellaDiTesto 5"/>
          <p:cNvSpPr/>
          <p:nvPr/>
        </p:nvSpPr>
        <p:spPr>
          <a:xfrm>
            <a:off x="1420560" y="1959480"/>
            <a:ext cx="2024280" cy="456120"/>
          </a:xfrm>
          <a:prstGeom prst="rect">
            <a:avLst/>
          </a:prstGeom>
          <a:solidFill>
            <a:srgbClr val="ff0000"/>
          </a:solidFill>
          <a:ln w="0">
            <a:noFill/>
          </a:ln>
        </p:spPr>
        <p:style>
          <a:lnRef idx="0"/>
          <a:fillRef idx="0"/>
          <a:effectRef idx="0"/>
          <a:fontRef idx="minor"/>
        </p:style>
        <p:txBody>
          <a:bodyPr lIns="90000" rIns="90000" tIns="45000" bIns="45000" anchor="t">
            <a:spAutoFit/>
          </a:bodyPr>
          <a:p>
            <a:pPr>
              <a:lnSpc>
                <a:spcPct val="100000"/>
              </a:lnSpc>
              <a:buNone/>
            </a:pPr>
            <a:r>
              <a:rPr b="1" lang="it-IT" sz="2400" spc="-1" strike="noStrike">
                <a:solidFill>
                  <a:srgbClr val="ffff00"/>
                </a:solidFill>
                <a:latin typeface="Times New Roman"/>
              </a:rPr>
              <a:t>Pressione alta</a:t>
            </a:r>
            <a:endParaRPr b="0" lang="it-IT" sz="2400" spc="-1" strike="noStrike">
              <a:latin typeface="Arial"/>
            </a:endParaRPr>
          </a:p>
        </p:txBody>
      </p:sp>
      <p:sp>
        <p:nvSpPr>
          <p:cNvPr id="647" name="Freccia a destra 6"/>
          <p:cNvSpPr/>
          <p:nvPr/>
        </p:nvSpPr>
        <p:spPr>
          <a:xfrm>
            <a:off x="3747600" y="1967760"/>
            <a:ext cx="1248480" cy="465120"/>
          </a:xfrm>
          <a:prstGeom prst="rightArrow">
            <a:avLst>
              <a:gd name="adj1" fmla="val 50000"/>
              <a:gd name="adj2" fmla="val 50000"/>
            </a:avLst>
          </a:prstGeom>
          <a:solidFill>
            <a:schemeClr val="tx1">
              <a:lumMod val="95000"/>
              <a:lumOff val="5000"/>
            </a:schemeClr>
          </a:solidFill>
          <a:ln w="12700">
            <a:solidFill>
              <a:srgbClr val="000000">
                <a:lumMod val="95000"/>
                <a:lumOff val="5000"/>
              </a:srgbClr>
            </a:solidFill>
            <a:miter/>
          </a:ln>
        </p:spPr>
        <p:style>
          <a:lnRef idx="0"/>
          <a:fillRef idx="0"/>
          <a:effectRef idx="0"/>
          <a:fontRef idx="minor"/>
        </p:style>
      </p:sp>
      <p:sp>
        <p:nvSpPr>
          <p:cNvPr id="648" name="CasellaDiTesto 10"/>
          <p:cNvSpPr/>
          <p:nvPr/>
        </p:nvSpPr>
        <p:spPr>
          <a:xfrm>
            <a:off x="5132520" y="1589400"/>
            <a:ext cx="2476080" cy="1187640"/>
          </a:xfrm>
          <a:prstGeom prst="rect">
            <a:avLst/>
          </a:prstGeom>
          <a:solidFill>
            <a:srgbClr val="ff0000"/>
          </a:solidFill>
          <a:ln w="0">
            <a:noFill/>
          </a:ln>
        </p:spPr>
        <p:style>
          <a:lnRef idx="0"/>
          <a:fillRef idx="0"/>
          <a:effectRef idx="0"/>
          <a:fontRef idx="minor"/>
        </p:style>
        <p:txBody>
          <a:bodyPr lIns="90000" rIns="90000" tIns="45000" bIns="45000" anchor="t">
            <a:spAutoFit/>
          </a:bodyPr>
          <a:p>
            <a:pPr algn="ctr">
              <a:lnSpc>
                <a:spcPct val="100000"/>
              </a:lnSpc>
              <a:buNone/>
            </a:pPr>
            <a:r>
              <a:rPr b="1" lang="it-IT" sz="2400" spc="-1" strike="noStrike">
                <a:solidFill>
                  <a:srgbClr val="ffff00"/>
                </a:solidFill>
                <a:latin typeface="Times New Roman"/>
              </a:rPr>
              <a:t>Le arterie si ispessiscono e si restringono</a:t>
            </a:r>
            <a:endParaRPr b="0" lang="it-IT" sz="2400" spc="-1" strike="noStrike">
              <a:latin typeface="Arial"/>
            </a:endParaRPr>
          </a:p>
        </p:txBody>
      </p:sp>
      <p:sp>
        <p:nvSpPr>
          <p:cNvPr id="649" name="CasellaDiTesto 11"/>
          <p:cNvSpPr/>
          <p:nvPr/>
        </p:nvSpPr>
        <p:spPr>
          <a:xfrm>
            <a:off x="9119160" y="1774080"/>
            <a:ext cx="2024280" cy="821880"/>
          </a:xfrm>
          <a:prstGeom prst="rect">
            <a:avLst/>
          </a:prstGeom>
          <a:solidFill>
            <a:srgbClr val="ff0000"/>
          </a:solidFill>
          <a:ln w="0">
            <a:noFill/>
          </a:ln>
        </p:spPr>
        <p:style>
          <a:lnRef idx="0"/>
          <a:fillRef idx="0"/>
          <a:effectRef idx="0"/>
          <a:fontRef idx="minor"/>
        </p:style>
        <p:txBody>
          <a:bodyPr lIns="90000" rIns="90000" tIns="45000" bIns="45000" anchor="t">
            <a:spAutoFit/>
          </a:bodyPr>
          <a:p>
            <a:pPr>
              <a:lnSpc>
                <a:spcPct val="100000"/>
              </a:lnSpc>
              <a:buNone/>
            </a:pPr>
            <a:r>
              <a:rPr b="1" lang="it-IT" sz="2400" spc="-1" strike="noStrike">
                <a:solidFill>
                  <a:srgbClr val="ffff00"/>
                </a:solidFill>
                <a:latin typeface="Times New Roman"/>
              </a:rPr>
              <a:t>Danno alle arterie renali</a:t>
            </a:r>
            <a:endParaRPr b="0" lang="it-IT" sz="2400" spc="-1" strike="noStrike">
              <a:latin typeface="Arial"/>
            </a:endParaRPr>
          </a:p>
        </p:txBody>
      </p:sp>
      <p:sp>
        <p:nvSpPr>
          <p:cNvPr id="650" name="Freccia a destra 12"/>
          <p:cNvSpPr/>
          <p:nvPr/>
        </p:nvSpPr>
        <p:spPr>
          <a:xfrm>
            <a:off x="7739640" y="1963800"/>
            <a:ext cx="1248480" cy="465120"/>
          </a:xfrm>
          <a:prstGeom prst="rightArrow">
            <a:avLst>
              <a:gd name="adj1" fmla="val 50000"/>
              <a:gd name="adj2" fmla="val 50000"/>
            </a:avLst>
          </a:prstGeom>
          <a:solidFill>
            <a:schemeClr val="tx1">
              <a:lumMod val="95000"/>
              <a:lumOff val="5000"/>
            </a:schemeClr>
          </a:solidFill>
          <a:ln w="12700">
            <a:solidFill>
              <a:srgbClr val="000000">
                <a:lumMod val="95000"/>
                <a:lumOff val="5000"/>
              </a:srgbClr>
            </a:solidFill>
            <a:miter/>
          </a:ln>
        </p:spPr>
        <p:style>
          <a:lnRef idx="0"/>
          <a:fillRef idx="0"/>
          <a:effectRef idx="0"/>
          <a:fontRef idx="minor"/>
        </p:style>
      </p:sp>
      <p:sp>
        <p:nvSpPr>
          <p:cNvPr id="651" name="Freccia in giù 14"/>
          <p:cNvSpPr/>
          <p:nvPr/>
        </p:nvSpPr>
        <p:spPr>
          <a:xfrm>
            <a:off x="9731880" y="2751840"/>
            <a:ext cx="772200" cy="1721880"/>
          </a:xfrm>
          <a:prstGeom prst="downArrow">
            <a:avLst>
              <a:gd name="adj1" fmla="val 50000"/>
              <a:gd name="adj2" fmla="val 50000"/>
            </a:avLst>
          </a:prstGeom>
          <a:solidFill>
            <a:schemeClr val="tx1">
              <a:lumMod val="95000"/>
              <a:lumOff val="5000"/>
            </a:schemeClr>
          </a:solidFill>
          <a:ln w="12700">
            <a:solidFill>
              <a:srgbClr val="000000">
                <a:lumMod val="95000"/>
                <a:lumOff val="5000"/>
              </a:srgbClr>
            </a:solidFill>
            <a:miter/>
          </a:ln>
        </p:spPr>
        <p:style>
          <a:lnRef idx="0"/>
          <a:fillRef idx="0"/>
          <a:effectRef idx="0"/>
          <a:fontRef idx="minor"/>
        </p:style>
      </p:sp>
      <p:sp>
        <p:nvSpPr>
          <p:cNvPr id="652" name="CasellaDiTesto 15"/>
          <p:cNvSpPr/>
          <p:nvPr/>
        </p:nvSpPr>
        <p:spPr>
          <a:xfrm>
            <a:off x="8311320" y="4566600"/>
            <a:ext cx="3613680" cy="1187640"/>
          </a:xfrm>
          <a:prstGeom prst="rect">
            <a:avLst/>
          </a:prstGeom>
          <a:solidFill>
            <a:srgbClr val="ff0000"/>
          </a:solidFill>
          <a:ln w="0">
            <a:noFill/>
          </a:ln>
        </p:spPr>
        <p:style>
          <a:lnRef idx="0"/>
          <a:fillRef idx="0"/>
          <a:effectRef idx="0"/>
          <a:fontRef idx="minor"/>
        </p:style>
        <p:txBody>
          <a:bodyPr lIns="90000" rIns="90000" tIns="45000" bIns="45000" anchor="t">
            <a:spAutoFit/>
          </a:bodyPr>
          <a:p>
            <a:pPr algn="ctr">
              <a:lnSpc>
                <a:spcPct val="100000"/>
              </a:lnSpc>
              <a:buNone/>
            </a:pPr>
            <a:r>
              <a:rPr b="1" lang="it-IT" sz="2400" spc="-1" strike="noStrike">
                <a:solidFill>
                  <a:srgbClr val="ffff00"/>
                </a:solidFill>
                <a:latin typeface="Times New Roman"/>
              </a:rPr>
              <a:t>Produzione di ormoni che causano ritenzione di sodio e di acqua</a:t>
            </a:r>
            <a:endParaRPr b="0" lang="it-IT" sz="2400" spc="-1" strike="noStrike">
              <a:latin typeface="Arial"/>
            </a:endParaRPr>
          </a:p>
        </p:txBody>
      </p:sp>
      <p:sp>
        <p:nvSpPr>
          <p:cNvPr id="653" name="Freccia a sinistra 16"/>
          <p:cNvSpPr/>
          <p:nvPr/>
        </p:nvSpPr>
        <p:spPr>
          <a:xfrm>
            <a:off x="3747600" y="4923360"/>
            <a:ext cx="4350240" cy="485280"/>
          </a:xfrm>
          <a:prstGeom prst="leftArrow">
            <a:avLst>
              <a:gd name="adj1" fmla="val 50000"/>
              <a:gd name="adj2" fmla="val 50000"/>
            </a:avLst>
          </a:prstGeom>
          <a:solidFill>
            <a:schemeClr val="tx1">
              <a:lumMod val="95000"/>
              <a:lumOff val="5000"/>
            </a:schemeClr>
          </a:solidFill>
          <a:ln w="12700">
            <a:solidFill>
              <a:srgbClr val="000000">
                <a:lumMod val="95000"/>
                <a:lumOff val="5000"/>
              </a:srgbClr>
            </a:solidFill>
            <a:miter/>
          </a:ln>
        </p:spPr>
        <p:style>
          <a:lnRef idx="0"/>
          <a:fillRef idx="0"/>
          <a:effectRef idx="0"/>
          <a:fontRef idx="minor"/>
        </p:style>
      </p:sp>
      <p:sp>
        <p:nvSpPr>
          <p:cNvPr id="654" name="CasellaDiTesto 17"/>
          <p:cNvSpPr/>
          <p:nvPr/>
        </p:nvSpPr>
        <p:spPr>
          <a:xfrm>
            <a:off x="1170360" y="4566600"/>
            <a:ext cx="2476080" cy="1187640"/>
          </a:xfrm>
          <a:prstGeom prst="rect">
            <a:avLst/>
          </a:prstGeom>
          <a:solidFill>
            <a:srgbClr val="ff0000"/>
          </a:solidFill>
          <a:ln w="0">
            <a:noFill/>
          </a:ln>
        </p:spPr>
        <p:style>
          <a:lnRef idx="0"/>
          <a:fillRef idx="0"/>
          <a:effectRef idx="0"/>
          <a:fontRef idx="minor"/>
        </p:style>
        <p:txBody>
          <a:bodyPr lIns="90000" rIns="90000" tIns="45000" bIns="45000" anchor="t">
            <a:spAutoFit/>
          </a:bodyPr>
          <a:p>
            <a:pPr algn="ctr">
              <a:lnSpc>
                <a:spcPct val="100000"/>
              </a:lnSpc>
              <a:buNone/>
            </a:pPr>
            <a:r>
              <a:rPr b="1" lang="it-IT" sz="2400" spc="-1" strike="noStrike">
                <a:solidFill>
                  <a:srgbClr val="ffff00"/>
                </a:solidFill>
                <a:latin typeface="Times New Roman"/>
              </a:rPr>
              <a:t>Ormoni, sodio ed acqua aumentano la PA</a:t>
            </a:r>
            <a:endParaRPr b="0" lang="it-IT" sz="2400" spc="-1" strike="noStrike">
              <a:latin typeface="Arial"/>
            </a:endParaRPr>
          </a:p>
        </p:txBody>
      </p:sp>
      <p:sp>
        <p:nvSpPr>
          <p:cNvPr id="655" name="Freccia in su 18"/>
          <p:cNvSpPr/>
          <p:nvPr/>
        </p:nvSpPr>
        <p:spPr>
          <a:xfrm>
            <a:off x="2166120" y="2604960"/>
            <a:ext cx="527760" cy="1740240"/>
          </a:xfrm>
          <a:prstGeom prst="upArrow">
            <a:avLst>
              <a:gd name="adj1" fmla="val 50000"/>
              <a:gd name="adj2" fmla="val 50000"/>
            </a:avLst>
          </a:prstGeom>
          <a:solidFill>
            <a:schemeClr val="tx1">
              <a:lumMod val="95000"/>
              <a:lumOff val="5000"/>
            </a:schemeClr>
          </a:solidFill>
          <a:ln w="12700">
            <a:solidFill>
              <a:srgbClr val="000000">
                <a:lumMod val="95000"/>
                <a:lumOff val="5000"/>
              </a:srgbClr>
            </a:solidFill>
            <a:miter/>
          </a:ln>
        </p:spPr>
        <p:style>
          <a:lnRef idx="0"/>
          <a:fillRef idx="0"/>
          <a:effectRef idx="0"/>
          <a:fontRef idx="minor"/>
        </p:style>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56" name="Immagine 3" descr=""/>
          <p:cNvPicPr/>
          <p:nvPr/>
        </p:nvPicPr>
        <p:blipFill>
          <a:blip r:embed="rId1"/>
          <a:stretch/>
        </p:blipFill>
        <p:spPr>
          <a:xfrm>
            <a:off x="1804680" y="264600"/>
            <a:ext cx="8662320" cy="630432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7" name="PlaceHolder 1"/>
          <p:cNvSpPr>
            <a:spLocks noGrp="1"/>
          </p:cNvSpPr>
          <p:nvPr>
            <p:ph type="title"/>
          </p:nvPr>
        </p:nvSpPr>
        <p:spPr>
          <a:xfrm>
            <a:off x="838080" y="298800"/>
            <a:ext cx="10500120" cy="2094120"/>
          </a:xfrm>
          <a:prstGeom prst="rect">
            <a:avLst/>
          </a:prstGeom>
          <a:noFill/>
          <a:ln w="0">
            <a:noFill/>
          </a:ln>
        </p:spPr>
        <p:txBody>
          <a:bodyPr anchor="ctr">
            <a:normAutofit/>
          </a:bodyPr>
          <a:p>
            <a:pPr algn="ctr">
              <a:lnSpc>
                <a:spcPct val="90000"/>
              </a:lnSpc>
              <a:buNone/>
            </a:pPr>
            <a:r>
              <a:rPr b="1" lang="it-IT" sz="4400" spc="-1" strike="noStrike">
                <a:solidFill>
                  <a:srgbClr val="ffff00"/>
                </a:solidFill>
                <a:latin typeface="Times New Roman"/>
              </a:rPr>
              <a:t>Pressione alta o Ipertensione</a:t>
            </a:r>
            <a:endParaRPr b="0" lang="it-IT" sz="4400" spc="-1" strike="noStrike">
              <a:solidFill>
                <a:srgbClr val="000000"/>
              </a:solidFill>
              <a:latin typeface="Calibri"/>
            </a:endParaRPr>
          </a:p>
        </p:txBody>
      </p:sp>
      <p:sp>
        <p:nvSpPr>
          <p:cNvPr id="658" name="Casella di testo 7">
            <a:hlinkClick r:id="rId1"/>
          </p:cNvPr>
          <p:cNvSpPr/>
          <p:nvPr/>
        </p:nvSpPr>
        <p:spPr>
          <a:xfrm>
            <a:off x="1547640" y="2459520"/>
            <a:ext cx="9096120" cy="2527560"/>
          </a:xfrm>
          <a:prstGeom prst="rect">
            <a:avLst/>
          </a:prstGeom>
          <a:noFill/>
          <a:ln w="0">
            <a:noFill/>
          </a:ln>
        </p:spPr>
        <p:style>
          <a:lnRef idx="0"/>
          <a:fillRef idx="0"/>
          <a:effectRef idx="0"/>
          <a:fontRef idx="minor"/>
        </p:style>
        <p:txBody>
          <a:bodyPr lIns="90000" rIns="90000" tIns="45000" bIns="45000" anchor="t">
            <a:spAutoFit/>
          </a:bodyPr>
          <a:p>
            <a:pPr marL="457200" indent="-457200" algn="ctr">
              <a:lnSpc>
                <a:spcPct val="100000"/>
              </a:lnSpc>
              <a:buClr>
                <a:srgbClr val="ffff00"/>
              </a:buClr>
              <a:buFont typeface="Arial"/>
              <a:buChar char="•"/>
            </a:pPr>
            <a:r>
              <a:rPr b="1" lang="it-IT" sz="3200" spc="-1" strike="noStrike">
                <a:solidFill>
                  <a:srgbClr val="ffff00"/>
                </a:solidFill>
                <a:latin typeface="Times New Roman"/>
              </a:rPr>
              <a:t>Rapporto duplice</a:t>
            </a:r>
            <a:endParaRPr b="0" lang="it-IT" sz="3200" spc="-1" strike="noStrike">
              <a:latin typeface="Arial"/>
            </a:endParaRPr>
          </a:p>
          <a:p>
            <a:pPr marL="457200" indent="-457200" algn="ctr">
              <a:lnSpc>
                <a:spcPct val="100000"/>
              </a:lnSpc>
              <a:buClr>
                <a:srgbClr val="ffff00"/>
              </a:buClr>
              <a:buFont typeface="Arial"/>
              <a:buChar char="•"/>
            </a:pPr>
            <a:r>
              <a:rPr b="1" lang="it-IT" sz="3200" spc="-1" strike="noStrike">
                <a:solidFill>
                  <a:srgbClr val="ffff00"/>
                </a:solidFill>
                <a:latin typeface="Times New Roman"/>
              </a:rPr>
              <a:t>Più della metà dei pazienti affetti da nefropatia sono ipertesi</a:t>
            </a:r>
            <a:endParaRPr b="0" lang="it-IT" sz="3200" spc="-1" strike="noStrike">
              <a:latin typeface="Arial"/>
            </a:endParaRPr>
          </a:p>
          <a:p>
            <a:pPr marL="457200" indent="-457200" algn="ctr">
              <a:lnSpc>
                <a:spcPct val="100000"/>
              </a:lnSpc>
              <a:buClr>
                <a:srgbClr val="ffff00"/>
              </a:buClr>
              <a:buFont typeface="Arial"/>
              <a:buChar char="•"/>
            </a:pPr>
            <a:r>
              <a:rPr b="1" lang="it-IT" sz="3200" spc="-1" strike="noStrike">
                <a:solidFill>
                  <a:srgbClr val="ffff00"/>
                </a:solidFill>
                <a:latin typeface="Times New Roman"/>
              </a:rPr>
              <a:t>L’ipertensione contribuisce all’evoluzione della nefropatia</a:t>
            </a:r>
            <a:endParaRPr b="0" lang="it-IT" sz="32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9" name="PlaceHolder 1"/>
          <p:cNvSpPr>
            <a:spLocks noGrp="1"/>
          </p:cNvSpPr>
          <p:nvPr>
            <p:ph type="title"/>
          </p:nvPr>
        </p:nvSpPr>
        <p:spPr>
          <a:xfrm>
            <a:off x="959400" y="2452320"/>
            <a:ext cx="4357440" cy="894960"/>
          </a:xfrm>
          <a:prstGeom prst="rect">
            <a:avLst/>
          </a:prstGeom>
          <a:noFill/>
          <a:ln w="0">
            <a:noFill/>
          </a:ln>
        </p:spPr>
        <p:txBody>
          <a:bodyPr lIns="0" rIns="0" anchor="ctr">
            <a:normAutofit/>
          </a:bodyPr>
          <a:p>
            <a:pPr>
              <a:lnSpc>
                <a:spcPct val="90000"/>
              </a:lnSpc>
              <a:buNone/>
            </a:pPr>
            <a:r>
              <a:rPr b="1" lang="it-IT" sz="4800" spc="-1" strike="noStrike">
                <a:solidFill>
                  <a:srgbClr val="0d0d0d"/>
                </a:solidFill>
                <a:latin typeface="Times New Roman"/>
              </a:rPr>
              <a:t>Flusso ematico </a:t>
            </a:r>
            <a:endParaRPr b="0" lang="it-IT" sz="4800" spc="-1" strike="noStrike">
              <a:solidFill>
                <a:srgbClr val="000000"/>
              </a:solidFill>
              <a:latin typeface="Calibri"/>
            </a:endParaRPr>
          </a:p>
        </p:txBody>
      </p:sp>
      <p:graphicFrame>
        <p:nvGraphicFramePr>
          <p:cNvPr id="660" name="Segnaposto grafico 8"/>
          <p:cNvGraphicFramePr/>
          <p:nvPr/>
        </p:nvGraphicFramePr>
        <p:xfrm>
          <a:off x="5734080" y="1824840"/>
          <a:ext cx="5668920" cy="3474360"/>
        </p:xfrm>
        <a:graphic>
          <a:graphicData uri="http://schemas.openxmlformats.org/drawingml/2006/chart">
            <c:chart xmlns:c="http://schemas.openxmlformats.org/drawingml/2006/chart" xmlns:r="http://schemas.openxmlformats.org/officeDocument/2006/relationships" r:id="rId1"/>
          </a:graphicData>
        </a:graphic>
      </p:graphicFrame>
      <p:sp>
        <p:nvSpPr>
          <p:cNvPr id="661" name="PlaceHolder 2"/>
          <p:cNvSpPr>
            <a:spLocks noGrp="1"/>
          </p:cNvSpPr>
          <p:nvPr>
            <p:ph type="sldNum" idx="39"/>
          </p:nvPr>
        </p:nvSpPr>
        <p:spPr>
          <a:xfrm>
            <a:off x="8610480" y="6356520"/>
            <a:ext cx="2742840" cy="364680"/>
          </a:xfrm>
          <a:prstGeom prst="rect">
            <a:avLst/>
          </a:prstGeom>
          <a:noFill/>
          <a:ln w="0">
            <a:noFill/>
          </a:ln>
        </p:spPr>
        <p:txBody>
          <a:bodyPr anchor="ctr">
            <a:noAutofit/>
          </a:bodyPr>
          <a:lstStyle>
            <a:lvl1pPr algn="r">
              <a:lnSpc>
                <a:spcPct val="100000"/>
              </a:lnSpc>
              <a:buNone/>
              <a:defRPr b="0" lang="it-IT" sz="1200" spc="-1" strike="noStrike">
                <a:solidFill>
                  <a:srgbClr val="8b8b8b"/>
                </a:solidFill>
                <a:latin typeface="Calibri"/>
              </a:defRPr>
            </a:lvl1pPr>
          </a:lstStyle>
          <a:p>
            <a:pPr algn="r">
              <a:lnSpc>
                <a:spcPct val="100000"/>
              </a:lnSpc>
              <a:buNone/>
            </a:pPr>
            <a:fld id="{B73784A1-254A-457B-8404-C39DB3575AE8}" type="slidenum">
              <a:rPr b="0" lang="it-IT" sz="1200" spc="-1" strike="noStrike">
                <a:solidFill>
                  <a:srgbClr val="8b8b8b"/>
                </a:solidFill>
                <a:latin typeface="Calibri"/>
              </a:rPr>
              <a:t>29</a:t>
            </a:fld>
            <a:endParaRPr b="0" lang="it-IT" sz="1200" spc="-1" strike="noStrike">
              <a:latin typeface="Times New Roman"/>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5" name="CasellaDiTesto 5"/>
          <p:cNvSpPr/>
          <p:nvPr/>
        </p:nvSpPr>
        <p:spPr>
          <a:xfrm>
            <a:off x="382680" y="808200"/>
            <a:ext cx="11546640" cy="447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it-IT" sz="2400" spc="-1" strike="noStrike">
                <a:solidFill>
                  <a:srgbClr val="ffff00"/>
                </a:solidFill>
                <a:latin typeface="Times New Roman"/>
              </a:rPr>
              <a:t>Dott Stefano Bianchi</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Presidente della SIN</a:t>
            </a:r>
            <a:endParaRPr b="0" lang="it-IT" sz="2400" spc="-1" strike="noStrike">
              <a:latin typeface="Arial"/>
            </a:endParaRPr>
          </a:p>
          <a:p>
            <a:pPr>
              <a:lnSpc>
                <a:spcPct val="100000"/>
              </a:lnSpc>
              <a:buNone/>
            </a:pPr>
            <a:r>
              <a:rPr b="0" lang="it-IT" sz="2400" spc="-1" strike="noStrike">
                <a:solidFill>
                  <a:srgbClr val="ffff00"/>
                </a:solidFill>
                <a:latin typeface="Times New Roman"/>
              </a:rPr>
              <a:t>Senatore Ignazio Zullo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Capogruppo di FDI in Commissione Sanità </a:t>
            </a:r>
            <a:endParaRPr b="0" lang="it-IT" sz="2400" spc="-1" strike="noStrike">
              <a:latin typeface="Arial"/>
            </a:endParaRPr>
          </a:p>
          <a:p>
            <a:pPr>
              <a:lnSpc>
                <a:spcPct val="100000"/>
              </a:lnSpc>
              <a:buNone/>
            </a:pPr>
            <a:r>
              <a:rPr b="0" lang="it-IT" sz="2400" spc="-1" strike="noStrike">
                <a:solidFill>
                  <a:srgbClr val="ffff00"/>
                </a:solidFill>
                <a:latin typeface="Times New Roman"/>
              </a:rPr>
              <a:t>Dott.ssa Valeria Mastrilli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Dirigente medico Asl Roma 2 e membro del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tavolo tecnico Ministeriale</a:t>
            </a:r>
            <a:endParaRPr b="0" lang="it-IT" sz="2400" spc="-1" strike="noStrike">
              <a:latin typeface="Arial"/>
            </a:endParaRPr>
          </a:p>
          <a:p>
            <a:pPr>
              <a:lnSpc>
                <a:spcPct val="100000"/>
              </a:lnSpc>
              <a:buNone/>
            </a:pPr>
            <a:r>
              <a:rPr b="0" lang="it-IT" sz="2400" spc="-1" strike="noStrike">
                <a:solidFill>
                  <a:srgbClr val="ffff00"/>
                </a:solidFill>
                <a:latin typeface="Times New Roman"/>
              </a:rPr>
              <a:t>Dott. Loreto Gesualdo</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Presidente della Federazione delle Società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Scientifiche Italiane</a:t>
            </a:r>
            <a:endParaRPr b="0" lang="it-IT" sz="2400" spc="-1" strike="noStrike">
              <a:latin typeface="Arial"/>
            </a:endParaRPr>
          </a:p>
          <a:p>
            <a:pPr>
              <a:lnSpc>
                <a:spcPct val="100000"/>
              </a:lnSpc>
              <a:buNone/>
            </a:pPr>
            <a:r>
              <a:rPr b="0" lang="it-IT" sz="2400" spc="-1" strike="noStrike">
                <a:solidFill>
                  <a:srgbClr val="ffff00"/>
                </a:solidFill>
                <a:latin typeface="Times New Roman"/>
              </a:rPr>
              <a:t>Dott Gaetano Piccinocchi</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Membro Società Italiana di Medicina Generale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e delle Cure Primarie </a:t>
            </a:r>
            <a:endParaRPr b="0" lang="it-IT" sz="2400" spc="-1" strike="noStrike">
              <a:latin typeface="Arial"/>
            </a:endParaRPr>
          </a:p>
          <a:p>
            <a:pPr>
              <a:lnSpc>
                <a:spcPct val="100000"/>
              </a:lnSpc>
              <a:buNone/>
            </a:pPr>
            <a:r>
              <a:rPr b="0" lang="it-IT" sz="2400" spc="-1" strike="noStrike">
                <a:solidFill>
                  <a:srgbClr val="ffff00"/>
                </a:solidFill>
                <a:latin typeface="Times New Roman"/>
              </a:rPr>
              <a:t>Dott. Piergiorgio Messa</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Past president della SIN</a:t>
            </a:r>
            <a:endParaRPr b="0" lang="it-IT" sz="2400" spc="-1" strike="noStrike">
              <a:latin typeface="Arial"/>
            </a:endParaRPr>
          </a:p>
          <a:p>
            <a:pPr>
              <a:lnSpc>
                <a:spcPct val="100000"/>
              </a:lnSpc>
              <a:buNone/>
            </a:pPr>
            <a:r>
              <a:rPr b="0" lang="it-IT" sz="2400" spc="-1" strike="noStrike">
                <a:solidFill>
                  <a:srgbClr val="ffff00"/>
                </a:solidFill>
                <a:latin typeface="Times New Roman"/>
              </a:rPr>
              <a:t>Dott. Antonio Santoro</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Direttore scientifico dell’Associazione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Nazionale Emodializzati Dialisi e trapianto</a:t>
            </a:r>
            <a:endParaRPr b="0" lang="it-IT" sz="2400" spc="-1" strike="noStrike">
              <a:latin typeface="Arial"/>
            </a:endParaRPr>
          </a:p>
          <a:p>
            <a:pPr>
              <a:lnSpc>
                <a:spcPct val="100000"/>
              </a:lnSpc>
              <a:buNone/>
            </a:pPr>
            <a:r>
              <a:rPr b="0" lang="it-IT" sz="2400" spc="-1" strike="noStrike">
                <a:solidFill>
                  <a:srgbClr val="ffff00"/>
                </a:solidFill>
                <a:latin typeface="Times New Roman"/>
              </a:rPr>
              <a:t>Dott. Marcello Gemmato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Sottosegretario alla Salute</a:t>
            </a:r>
            <a:endParaRPr b="0" lang="it-IT" sz="24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2" name="PlaceHolder 1"/>
          <p:cNvSpPr>
            <a:spLocks noGrp="1"/>
          </p:cNvSpPr>
          <p:nvPr>
            <p:ph type="title"/>
          </p:nvPr>
        </p:nvSpPr>
        <p:spPr>
          <a:xfrm>
            <a:off x="838080" y="298800"/>
            <a:ext cx="10500120" cy="2094120"/>
          </a:xfrm>
          <a:prstGeom prst="rect">
            <a:avLst/>
          </a:prstGeom>
          <a:noFill/>
          <a:ln w="0">
            <a:noFill/>
          </a:ln>
        </p:spPr>
        <p:txBody>
          <a:bodyPr anchor="ctr">
            <a:normAutofit/>
          </a:bodyPr>
          <a:p>
            <a:pPr algn="ctr">
              <a:lnSpc>
                <a:spcPct val="90000"/>
              </a:lnSpc>
              <a:buNone/>
            </a:pPr>
            <a:r>
              <a:rPr b="1" lang="it-IT" sz="4400" spc="-1" strike="noStrike">
                <a:solidFill>
                  <a:srgbClr val="ffff00"/>
                </a:solidFill>
                <a:latin typeface="Times New Roman"/>
              </a:rPr>
              <a:t>Dubbi e domande</a:t>
            </a:r>
            <a:endParaRPr b="0" lang="it-IT" sz="4400" spc="-1" strike="noStrike">
              <a:solidFill>
                <a:srgbClr val="000000"/>
              </a:solidFill>
              <a:latin typeface="Calibri"/>
            </a:endParaRPr>
          </a:p>
        </p:txBody>
      </p:sp>
      <p:sp>
        <p:nvSpPr>
          <p:cNvPr id="663" name="Casella di testo 7">
            <a:hlinkClick r:id="rId1"/>
          </p:cNvPr>
          <p:cNvSpPr/>
          <p:nvPr/>
        </p:nvSpPr>
        <p:spPr>
          <a:xfrm>
            <a:off x="1547640" y="2459520"/>
            <a:ext cx="9096120" cy="2040120"/>
          </a:xfrm>
          <a:prstGeom prst="rect">
            <a:avLst/>
          </a:prstGeom>
          <a:noFill/>
          <a:ln w="0">
            <a:noFill/>
          </a:ln>
        </p:spPr>
        <p:style>
          <a:lnRef idx="0"/>
          <a:fillRef idx="0"/>
          <a:effectRef idx="0"/>
          <a:fontRef idx="minor"/>
        </p:style>
        <p:txBody>
          <a:bodyPr lIns="90000" rIns="90000" tIns="45000" bIns="45000" anchor="t">
            <a:spAutoFit/>
          </a:bodyPr>
          <a:p>
            <a:pPr marL="571680" indent="-571680" algn="ctr">
              <a:lnSpc>
                <a:spcPct val="100000"/>
              </a:lnSpc>
              <a:buClr>
                <a:srgbClr val="ffff00"/>
              </a:buClr>
              <a:buFont typeface="Arial"/>
              <a:buChar char="•"/>
            </a:pPr>
            <a:r>
              <a:rPr b="1" lang="it-IT" sz="3200" spc="-1" strike="noStrike">
                <a:solidFill>
                  <a:srgbClr val="ffff00"/>
                </a:solidFill>
                <a:latin typeface="Times New Roman"/>
              </a:rPr>
              <a:t>Come misuro la pressione arteriosa?</a:t>
            </a:r>
            <a:endParaRPr b="0" lang="it-IT" sz="3200" spc="-1" strike="noStrike">
              <a:latin typeface="Arial"/>
            </a:endParaRPr>
          </a:p>
          <a:p>
            <a:pPr marL="571680" indent="-571680" algn="ctr">
              <a:lnSpc>
                <a:spcPct val="100000"/>
              </a:lnSpc>
              <a:buClr>
                <a:srgbClr val="ffff00"/>
              </a:buClr>
              <a:buFont typeface="Arial"/>
              <a:buChar char="•"/>
            </a:pPr>
            <a:r>
              <a:rPr b="1" lang="it-IT" sz="3200" spc="-1" strike="noStrike">
                <a:solidFill>
                  <a:srgbClr val="ffff00"/>
                </a:solidFill>
                <a:latin typeface="Times New Roman"/>
              </a:rPr>
              <a:t>Ho trovato la pressione alta, sono iperteso?</a:t>
            </a:r>
            <a:endParaRPr b="0" lang="it-IT" sz="3200" spc="-1" strike="noStrike">
              <a:latin typeface="Arial"/>
            </a:endParaRPr>
          </a:p>
          <a:p>
            <a:pPr marL="571680" indent="-571680" algn="ctr">
              <a:lnSpc>
                <a:spcPct val="100000"/>
              </a:lnSpc>
              <a:buClr>
                <a:srgbClr val="ffff00"/>
              </a:buClr>
              <a:buFont typeface="Arial"/>
              <a:buChar char="•"/>
            </a:pPr>
            <a:r>
              <a:rPr b="1" lang="it-IT" sz="3200" spc="-1" strike="noStrike">
                <a:solidFill>
                  <a:srgbClr val="ffff00"/>
                </a:solidFill>
                <a:latin typeface="Times New Roman"/>
              </a:rPr>
              <a:t>Cosa devo fare se so di avere la pressione alta ma non so se ho una malattia renale? </a:t>
            </a:r>
            <a:endParaRPr b="0" lang="it-IT" sz="32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64" name="Immagine 1" descr=""/>
          <p:cNvPicPr/>
          <p:nvPr/>
        </p:nvPicPr>
        <p:blipFill>
          <a:blip r:embed="rId1"/>
          <a:stretch/>
        </p:blipFill>
        <p:spPr>
          <a:xfrm>
            <a:off x="2523960" y="1641960"/>
            <a:ext cx="7143480" cy="3809520"/>
          </a:xfrm>
          <a:prstGeom prst="rect">
            <a:avLst/>
          </a:prstGeom>
          <a:ln w="0">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5" name="PlaceHolder 1"/>
          <p:cNvSpPr>
            <a:spLocks noGrp="1"/>
          </p:cNvSpPr>
          <p:nvPr>
            <p:ph type="title"/>
          </p:nvPr>
        </p:nvSpPr>
        <p:spPr>
          <a:xfrm>
            <a:off x="838080" y="365040"/>
            <a:ext cx="10515240" cy="1325160"/>
          </a:xfrm>
          <a:prstGeom prst="rect">
            <a:avLst/>
          </a:prstGeom>
          <a:noFill/>
          <a:ln w="0">
            <a:noFill/>
          </a:ln>
        </p:spPr>
        <p:txBody>
          <a:bodyPr anchor="ctr">
            <a:normAutofit/>
          </a:bodyPr>
          <a:p>
            <a:pPr algn="ctr">
              <a:lnSpc>
                <a:spcPct val="90000"/>
              </a:lnSpc>
              <a:buNone/>
            </a:pPr>
            <a:r>
              <a:rPr b="1" lang="it-IT" sz="3200" spc="-1" strike="noStrike">
                <a:solidFill>
                  <a:srgbClr val="ffff00"/>
                </a:solidFill>
                <a:latin typeface="Times New Roman"/>
              </a:rPr>
              <a:t>Giuramento di Ippocrate</a:t>
            </a:r>
            <a:br>
              <a:rPr sz="3200"/>
            </a:br>
            <a:r>
              <a:rPr b="1" lang="it-IT" sz="3200" spc="-1" strike="noStrike">
                <a:solidFill>
                  <a:srgbClr val="ffff00"/>
                </a:solidFill>
                <a:latin typeface="Times New Roman"/>
              </a:rPr>
              <a:t>(versione moderna)</a:t>
            </a:r>
            <a:endParaRPr b="0" lang="it-IT" sz="3200" spc="-1" strike="noStrike">
              <a:solidFill>
                <a:srgbClr val="000000"/>
              </a:solidFill>
              <a:latin typeface="Calibri"/>
            </a:endParaRPr>
          </a:p>
        </p:txBody>
      </p:sp>
      <p:sp>
        <p:nvSpPr>
          <p:cNvPr id="666" name="Rettangolo 3"/>
          <p:cNvSpPr/>
          <p:nvPr/>
        </p:nvSpPr>
        <p:spPr>
          <a:xfrm>
            <a:off x="1828800" y="2274840"/>
            <a:ext cx="8640720" cy="82188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buNone/>
            </a:pPr>
            <a:endParaRPr b="0" lang="it-IT" sz="2400" spc="-1" strike="noStrike">
              <a:latin typeface="Arial"/>
            </a:endParaRPr>
          </a:p>
          <a:p>
            <a:pPr>
              <a:lnSpc>
                <a:spcPct val="100000"/>
              </a:lnSpc>
              <a:buNone/>
            </a:pPr>
            <a:endParaRPr b="0" lang="it-IT" sz="2400" spc="-1" strike="noStrike">
              <a:latin typeface="Arial"/>
            </a:endParaRPr>
          </a:p>
        </p:txBody>
      </p:sp>
      <p:sp>
        <p:nvSpPr>
          <p:cNvPr id="667" name="CasellaDiTesto 4"/>
          <p:cNvSpPr/>
          <p:nvPr/>
        </p:nvSpPr>
        <p:spPr>
          <a:xfrm>
            <a:off x="1181520" y="2381400"/>
            <a:ext cx="9288000" cy="1553400"/>
          </a:xfrm>
          <a:prstGeom prst="rect">
            <a:avLst/>
          </a:prstGeom>
          <a:noFill/>
          <a:ln w="38100">
            <a:solidFill>
              <a:srgbClr val="ff0000"/>
            </a:solidFill>
            <a:round/>
          </a:ln>
        </p:spPr>
        <p:style>
          <a:lnRef idx="0"/>
          <a:fillRef idx="0"/>
          <a:effectRef idx="0"/>
          <a:fontRef idx="minor"/>
        </p:style>
        <p:txBody>
          <a:bodyPr lIns="90000" rIns="90000" tIns="45000" bIns="45000" anchor="t">
            <a:spAutoFit/>
          </a:bodyPr>
          <a:p>
            <a:pPr marL="343080" indent="-343080" algn="just">
              <a:lnSpc>
                <a:spcPct val="100000"/>
              </a:lnSpc>
              <a:buClr>
                <a:srgbClr val="ffff00"/>
              </a:buClr>
              <a:buFont typeface="Arial"/>
              <a:buChar char="•"/>
            </a:pPr>
            <a:r>
              <a:rPr b="1" lang="it-IT" sz="2400" spc="-1" strike="noStrike">
                <a:solidFill>
                  <a:srgbClr val="ffff00"/>
                </a:solidFill>
                <a:latin typeface="Times New Roman"/>
              </a:rPr>
              <a:t>di curare tutti i miei pazienti con eguale scrupolo e impegno indipendentemente dai sentimenti che essi mi ispirano e prescindendo da ogni differenza di razza, religione, nazionalità, condizione sociale e ideologia politica</a:t>
            </a:r>
            <a:endParaRPr b="0" lang="it-IT" sz="2400" spc="-1" strike="noStrike">
              <a:latin typeface="Arial"/>
            </a:endParaRPr>
          </a:p>
        </p:txBody>
      </p:sp>
      <p:sp>
        <p:nvSpPr>
          <p:cNvPr id="668" name="Rettangolo 6"/>
          <p:cNvSpPr/>
          <p:nvPr/>
        </p:nvSpPr>
        <p:spPr>
          <a:xfrm>
            <a:off x="1181520" y="4404600"/>
            <a:ext cx="9288000" cy="1187640"/>
          </a:xfrm>
          <a:prstGeom prst="rect">
            <a:avLst/>
          </a:prstGeom>
          <a:noFill/>
          <a:ln w="38100">
            <a:solidFill>
              <a:srgbClr val="ff0000"/>
            </a:solidFill>
            <a:round/>
          </a:ln>
        </p:spPr>
        <p:style>
          <a:lnRef idx="0"/>
          <a:fillRef idx="0"/>
          <a:effectRef idx="0"/>
          <a:fontRef idx="minor"/>
        </p:style>
        <p:txBody>
          <a:bodyPr lIns="90000" rIns="90000" tIns="45000" bIns="45000" anchor="t">
            <a:spAutoFit/>
          </a:bodyPr>
          <a:p>
            <a:pPr marL="343080" indent="-343080" algn="just">
              <a:lnSpc>
                <a:spcPct val="100000"/>
              </a:lnSpc>
              <a:buClr>
                <a:srgbClr val="ffff00"/>
              </a:buClr>
              <a:buFont typeface="Arial"/>
              <a:buChar char="•"/>
            </a:pPr>
            <a:r>
              <a:rPr b="1" lang="it-IT" sz="2400" spc="-1" strike="noStrike">
                <a:solidFill>
                  <a:srgbClr val="ffff00"/>
                </a:solidFill>
                <a:latin typeface="Times New Roman"/>
              </a:rPr>
              <a:t>di prestare assistenza d'urgenza a qualsiasi infermo che ne abbisogni e di mettermi, in caso di pubblica calamità, a disposizione dell'Autorità competente</a:t>
            </a:r>
            <a:endParaRPr b="0" lang="it-IT" sz="2400" spc="-1" strike="noStrike">
              <a:latin typeface="Arial"/>
            </a:endParaRPr>
          </a:p>
        </p:txBody>
      </p:sp>
    </p:spTree>
  </p:cSld>
  <mc:AlternateContent>
    <mc:Choice Requires="p14">
      <p:transition spd="slow" p14:dur="2000"/>
    </mc:Choice>
    <mc:Fallback>
      <p:transition spd="slow"/>
    </mc:Fallback>
  </mc:AlternateContent>
  <p:timing>
    <p:tnLst>
      <p:par>
        <p:cTn id="70" dur="indefinite" restart="never" nodeType="tmRoot">
          <p:childTnLst>
            <p:seq>
              <p:cTn id="71" dur="indefinite" nodeType="mainSeq">
                <p:childTnLst>
                  <p:par>
                    <p:cTn id="72" fill="hold">
                      <p:stCondLst>
                        <p:cond delay="indefinite"/>
                      </p:stCondLst>
                      <p:childTnLst>
                        <p:par>
                          <p:cTn id="73" fill="hold">
                            <p:stCondLst>
                              <p:cond delay="0"/>
                            </p:stCondLst>
                            <p:childTnLst>
                              <p:par>
                                <p:cTn id="74" nodeType="clickEffect" fill="hold" presetClass="entr" presetID="2" presetSubtype="4">
                                  <p:stCondLst>
                                    <p:cond delay="0"/>
                                  </p:stCondLst>
                                  <p:childTnLst>
                                    <p:set>
                                      <p:cBhvr>
                                        <p:cTn id="75" dur="1" fill="hold">
                                          <p:stCondLst>
                                            <p:cond delay="0"/>
                                          </p:stCondLst>
                                        </p:cTn>
                                        <p:tgtEl>
                                          <p:spTgt spid="667"/>
                                        </p:tgtEl>
                                        <p:attrNameLst>
                                          <p:attrName>style.visibility</p:attrName>
                                        </p:attrNameLst>
                                      </p:cBhvr>
                                      <p:to>
                                        <p:strVal val="visible"/>
                                      </p:to>
                                    </p:set>
                                    <p:anim calcmode="lin" valueType="num">
                                      <p:cBhvr additive="repl">
                                        <p:cTn id="76" dur="500" fill="hold"/>
                                        <p:tgtEl>
                                          <p:spTgt spid="667"/>
                                        </p:tgtEl>
                                        <p:attrNameLst>
                                          <p:attrName>ppt_x</p:attrName>
                                        </p:attrNameLst>
                                      </p:cBhvr>
                                      <p:tavLst>
                                        <p:tav tm="0">
                                          <p:val>
                                            <p:strVal val="#ppt_x"/>
                                          </p:val>
                                        </p:tav>
                                        <p:tav tm="100000">
                                          <p:val>
                                            <p:strVal val="#ppt_x"/>
                                          </p:val>
                                        </p:tav>
                                      </p:tavLst>
                                    </p:anim>
                                    <p:anim calcmode="lin" valueType="num">
                                      <p:cBhvr additive="repl">
                                        <p:cTn id="77" dur="500" fill="hold"/>
                                        <p:tgtEl>
                                          <p:spTgt spid="667"/>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nodeType="clickEffect" fill="hold" presetClass="entr" presetID="22" presetSubtype="4">
                                  <p:stCondLst>
                                    <p:cond delay="0"/>
                                  </p:stCondLst>
                                  <p:childTnLst>
                                    <p:set>
                                      <p:cBhvr>
                                        <p:cTn id="81" dur="1" fill="hold">
                                          <p:stCondLst>
                                            <p:cond delay="0"/>
                                          </p:stCondLst>
                                        </p:cTn>
                                        <p:tgtEl>
                                          <p:spTgt spid="668"/>
                                        </p:tgtEl>
                                        <p:attrNameLst>
                                          <p:attrName>style.visibility</p:attrName>
                                        </p:attrNameLst>
                                      </p:cBhvr>
                                      <p:to>
                                        <p:strVal val="visible"/>
                                      </p:to>
                                    </p:set>
                                    <p:animEffect filter="wipe(down)" transition="in">
                                      <p:cBhvr additive="repl">
                                        <p:cTn id="82" dur="500"/>
                                        <p:tgtEl>
                                          <p:spTgt spid="6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9" name="PlaceHolder 1"/>
          <p:cNvSpPr>
            <a:spLocks noGrp="1"/>
          </p:cNvSpPr>
          <p:nvPr>
            <p:ph type="title"/>
          </p:nvPr>
        </p:nvSpPr>
        <p:spPr>
          <a:xfrm>
            <a:off x="841320" y="1169280"/>
            <a:ext cx="5285520" cy="782280"/>
          </a:xfrm>
          <a:prstGeom prst="rect">
            <a:avLst/>
          </a:prstGeom>
          <a:noFill/>
          <a:ln w="0">
            <a:noFill/>
          </a:ln>
        </p:spPr>
        <p:txBody>
          <a:bodyPr anchor="ctr">
            <a:normAutofit/>
          </a:bodyPr>
          <a:p>
            <a:pPr algn="ctr">
              <a:lnSpc>
                <a:spcPct val="90000"/>
              </a:lnSpc>
              <a:buNone/>
            </a:pPr>
            <a:r>
              <a:rPr b="1" lang="it-IT" sz="4800" spc="-1" strike="noStrike">
                <a:solidFill>
                  <a:srgbClr val="000000"/>
                </a:solidFill>
                <a:latin typeface="Times New Roman"/>
              </a:rPr>
              <a:t>Prevenzione</a:t>
            </a:r>
            <a:endParaRPr b="0" lang="it-IT" sz="4800" spc="-1" strike="noStrike">
              <a:solidFill>
                <a:srgbClr val="000000"/>
              </a:solidFill>
              <a:latin typeface="Calibri"/>
            </a:endParaRPr>
          </a:p>
        </p:txBody>
      </p:sp>
      <p:sp>
        <p:nvSpPr>
          <p:cNvPr id="670" name="PlaceHolder 2"/>
          <p:cNvSpPr>
            <a:spLocks noGrp="1"/>
          </p:cNvSpPr>
          <p:nvPr>
            <p:ph/>
          </p:nvPr>
        </p:nvSpPr>
        <p:spPr>
          <a:xfrm>
            <a:off x="838080" y="2417400"/>
            <a:ext cx="5288760" cy="2588400"/>
          </a:xfrm>
          <a:prstGeom prst="rect">
            <a:avLst/>
          </a:prstGeom>
          <a:noFill/>
          <a:ln w="0">
            <a:noFill/>
          </a:ln>
        </p:spPr>
        <p:txBody>
          <a:bodyPr lIns="0" anchor="t">
            <a:noAutofit/>
          </a:bodyPr>
          <a:p>
            <a:pPr algn="just">
              <a:lnSpc>
                <a:spcPct val="90000"/>
              </a:lnSpc>
              <a:spcBef>
                <a:spcPts val="601"/>
              </a:spcBef>
              <a:buNone/>
              <a:tabLst>
                <a:tab algn="l" pos="0"/>
              </a:tabLst>
            </a:pPr>
            <a:r>
              <a:rPr b="1" lang="it-IT" sz="3200" spc="-1" strike="noStrike">
                <a:solidFill>
                  <a:srgbClr val="000000"/>
                </a:solidFill>
                <a:latin typeface="Times New Roman"/>
              </a:rPr>
              <a:t>La prevenzione è l'insieme di azioni finalizzate ad impedire o ridurre il rischio, ossia la probabilità che si verifichino eventi non desiderati. </a:t>
            </a:r>
            <a:endParaRPr b="0" lang="it-IT" sz="3200" spc="-1" strike="noStrike">
              <a:solidFill>
                <a:srgbClr val="000000"/>
              </a:solidFill>
              <a:latin typeface="Calibri"/>
            </a:endParaRPr>
          </a:p>
        </p:txBody>
      </p:sp>
      <p:sp>
        <p:nvSpPr>
          <p:cNvPr id="671" name="PlaceHolder 3"/>
          <p:cNvSpPr>
            <a:spLocks noGrp="1"/>
          </p:cNvSpPr>
          <p:nvPr>
            <p:ph type="sldNum" idx="40"/>
          </p:nvPr>
        </p:nvSpPr>
        <p:spPr>
          <a:xfrm>
            <a:off x="8610480" y="6356520"/>
            <a:ext cx="2742840" cy="364680"/>
          </a:xfrm>
          <a:prstGeom prst="rect">
            <a:avLst/>
          </a:prstGeom>
          <a:noFill/>
          <a:ln w="0">
            <a:noFill/>
          </a:ln>
        </p:spPr>
        <p:txBody>
          <a:bodyPr anchor="ctr">
            <a:noAutofit/>
          </a:bodyPr>
          <a:lstStyle>
            <a:lvl1pPr algn="r">
              <a:lnSpc>
                <a:spcPct val="100000"/>
              </a:lnSpc>
              <a:buNone/>
              <a:defRPr b="0" lang="it-IT" sz="1200" spc="-1" strike="noStrike">
                <a:solidFill>
                  <a:srgbClr val="ffff00"/>
                </a:solidFill>
                <a:latin typeface="Calibri"/>
              </a:defRPr>
            </a:lvl1pPr>
          </a:lstStyle>
          <a:p>
            <a:pPr algn="r">
              <a:lnSpc>
                <a:spcPct val="100000"/>
              </a:lnSpc>
              <a:buNone/>
            </a:pPr>
            <a:fld id="{B70B5318-3A7E-42A7-8C09-1061C3CA65C2}" type="slidenum">
              <a:rPr b="0" lang="it-IT" sz="1200" spc="-1" strike="noStrike">
                <a:solidFill>
                  <a:srgbClr val="ffff00"/>
                </a:solidFill>
                <a:latin typeface="Calibri"/>
              </a:rPr>
              <a:t>&lt;numero&gt;</a:t>
            </a:fld>
            <a:endParaRPr b="0" lang="it-IT" sz="1200" spc="-1" strike="noStrike">
              <a:latin typeface="Times New Roman"/>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2" name="PlaceHolder 1"/>
          <p:cNvSpPr>
            <a:spLocks noGrp="1"/>
          </p:cNvSpPr>
          <p:nvPr>
            <p:ph type="title"/>
          </p:nvPr>
        </p:nvSpPr>
        <p:spPr>
          <a:xfrm>
            <a:off x="838080" y="3980880"/>
            <a:ext cx="10515240" cy="782280"/>
          </a:xfrm>
          <a:prstGeom prst="rect">
            <a:avLst/>
          </a:prstGeom>
          <a:noFill/>
          <a:ln w="0">
            <a:noFill/>
          </a:ln>
        </p:spPr>
        <p:txBody>
          <a:bodyPr anchor="ctr">
            <a:normAutofit/>
          </a:bodyPr>
          <a:p>
            <a:pPr algn="ctr">
              <a:lnSpc>
                <a:spcPct val="90000"/>
              </a:lnSpc>
              <a:buNone/>
            </a:pPr>
            <a:r>
              <a:rPr b="1" lang="it-IT" sz="4800" spc="-1" strike="noStrike">
                <a:solidFill>
                  <a:srgbClr val="000000"/>
                </a:solidFill>
                <a:latin typeface="Times New Roman"/>
              </a:rPr>
              <a:t>Prevenzione in sanità</a:t>
            </a:r>
            <a:endParaRPr b="0" lang="it-IT" sz="4800" spc="-1" strike="noStrike">
              <a:solidFill>
                <a:srgbClr val="000000"/>
              </a:solidFill>
              <a:latin typeface="Franklin Gothic Book"/>
            </a:endParaRPr>
          </a:p>
        </p:txBody>
      </p:sp>
      <p:sp>
        <p:nvSpPr>
          <p:cNvPr id="673" name="CasellaDiTesto 6"/>
          <p:cNvSpPr/>
          <p:nvPr/>
        </p:nvSpPr>
        <p:spPr>
          <a:xfrm>
            <a:off x="1769760" y="4852080"/>
            <a:ext cx="8671680" cy="10051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it-IT" sz="2000" spc="-1" strike="noStrike">
                <a:solidFill>
                  <a:srgbClr val="000000"/>
                </a:solidFill>
                <a:latin typeface="Times New Roman"/>
              </a:rPr>
              <a:t>La prevenzione è l'azione tecnico-professionale o l'attività che mira a ridurre la mortalità, la morbilità o gli effetti dovuti a determinati fattori di rischio promuovendo la salute e il benessere individuale e collettivo</a:t>
            </a:r>
            <a:r>
              <a:rPr b="1" lang="it-IT" sz="2000" spc="-1" strike="noStrike">
                <a:solidFill>
                  <a:srgbClr val="ffff00"/>
                </a:solidFill>
                <a:latin typeface="Times New Roman"/>
              </a:rPr>
              <a:t>.</a:t>
            </a:r>
            <a:endParaRPr b="0" lang="it-IT" sz="20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74" name="Immagine 3" descr=""/>
          <p:cNvPicPr/>
          <p:nvPr/>
        </p:nvPicPr>
        <p:blipFill>
          <a:blip r:embed="rId1"/>
          <a:stretch/>
        </p:blipFill>
        <p:spPr>
          <a:xfrm>
            <a:off x="489240" y="228600"/>
            <a:ext cx="11185200" cy="6286320"/>
          </a:xfrm>
          <a:prstGeom prst="rect">
            <a:avLst/>
          </a:prstGeom>
          <a:ln w="0">
            <a:noFill/>
          </a:ln>
        </p:spPr>
      </p:pic>
      <p:pic>
        <p:nvPicPr>
          <p:cNvPr id="675" name="Immagine 4" descr=""/>
          <p:cNvPicPr/>
          <p:nvPr/>
        </p:nvPicPr>
        <p:blipFill>
          <a:blip r:embed="rId2"/>
          <a:stretch/>
        </p:blipFill>
        <p:spPr>
          <a:xfrm>
            <a:off x="0" y="340200"/>
            <a:ext cx="6825600" cy="1785960"/>
          </a:xfrm>
          <a:prstGeom prst="rect">
            <a:avLst/>
          </a:prstGeom>
          <a:ln w="0">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6" name="PlaceHolder 1"/>
          <p:cNvSpPr>
            <a:spLocks noGrp="1"/>
          </p:cNvSpPr>
          <p:nvPr>
            <p:ph type="title"/>
          </p:nvPr>
        </p:nvSpPr>
        <p:spPr>
          <a:xfrm>
            <a:off x="394200" y="1125720"/>
            <a:ext cx="5976360" cy="782280"/>
          </a:xfrm>
          <a:prstGeom prst="rect">
            <a:avLst/>
          </a:prstGeom>
          <a:noFill/>
          <a:ln w="0">
            <a:noFill/>
          </a:ln>
        </p:spPr>
        <p:txBody>
          <a:bodyPr anchor="ctr">
            <a:noAutofit/>
          </a:bodyPr>
          <a:p>
            <a:pPr>
              <a:lnSpc>
                <a:spcPct val="90000"/>
              </a:lnSpc>
              <a:buNone/>
            </a:pPr>
            <a:r>
              <a:rPr b="1" lang="it-IT" sz="4800" spc="-1" strike="noStrike">
                <a:solidFill>
                  <a:srgbClr val="000000"/>
                </a:solidFill>
                <a:latin typeface="Times New Roman"/>
              </a:rPr>
              <a:t>Prevenzione primaria </a:t>
            </a:r>
            <a:endParaRPr b="0" lang="it-IT" sz="4800" spc="-1" strike="noStrike">
              <a:solidFill>
                <a:srgbClr val="000000"/>
              </a:solidFill>
              <a:latin typeface="Franklin Gothic Book"/>
            </a:endParaRPr>
          </a:p>
        </p:txBody>
      </p:sp>
      <p:sp>
        <p:nvSpPr>
          <p:cNvPr id="677" name="PlaceHolder 2"/>
          <p:cNvSpPr>
            <a:spLocks noGrp="1"/>
          </p:cNvSpPr>
          <p:nvPr>
            <p:ph/>
          </p:nvPr>
        </p:nvSpPr>
        <p:spPr>
          <a:xfrm>
            <a:off x="6818040" y="880560"/>
            <a:ext cx="4707360" cy="1848960"/>
          </a:xfrm>
          <a:prstGeom prst="rect">
            <a:avLst/>
          </a:prstGeom>
          <a:noFill/>
          <a:ln w="0">
            <a:noFill/>
          </a:ln>
        </p:spPr>
        <p:txBody>
          <a:bodyPr anchor="t">
            <a:noAutofit/>
          </a:bodyPr>
          <a:p>
            <a:pPr algn="just">
              <a:lnSpc>
                <a:spcPct val="90000"/>
              </a:lnSpc>
              <a:spcBef>
                <a:spcPts val="601"/>
              </a:spcBef>
              <a:buNone/>
              <a:tabLst>
                <a:tab algn="l" pos="0"/>
              </a:tabLst>
            </a:pPr>
            <a:r>
              <a:rPr b="1" lang="it-IT" sz="2400" spc="-1" strike="noStrike">
                <a:solidFill>
                  <a:srgbClr val="000000"/>
                </a:solidFill>
                <a:latin typeface="Times New Roman"/>
              </a:rPr>
              <a:t>E’ la forma classica e principale di prevenzione, focalizzata sull'adozione di interventi e comportamenti in grado di evitare o ridurre a monte l'insorgenza e lo sviluppo di una malattia o di un evento sfavorevole</a:t>
            </a:r>
            <a:endParaRPr b="0" lang="it-IT" sz="2400" spc="-1" strike="noStrike">
              <a:solidFill>
                <a:srgbClr val="64ac00"/>
              </a:solidFill>
              <a:latin typeface="Franklin Gothic Book"/>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8" name="PlaceHolder 1"/>
          <p:cNvSpPr>
            <a:spLocks noGrp="1"/>
          </p:cNvSpPr>
          <p:nvPr>
            <p:ph type="title"/>
          </p:nvPr>
        </p:nvSpPr>
        <p:spPr>
          <a:xfrm>
            <a:off x="335160" y="1125720"/>
            <a:ext cx="6342840" cy="782280"/>
          </a:xfrm>
          <a:prstGeom prst="rect">
            <a:avLst/>
          </a:prstGeom>
          <a:noFill/>
          <a:ln w="0">
            <a:noFill/>
          </a:ln>
        </p:spPr>
        <p:txBody>
          <a:bodyPr anchor="ctr">
            <a:noAutofit/>
          </a:bodyPr>
          <a:p>
            <a:pPr>
              <a:lnSpc>
                <a:spcPct val="90000"/>
              </a:lnSpc>
              <a:buNone/>
            </a:pPr>
            <a:r>
              <a:rPr b="1" lang="it-IT" sz="4800" spc="-1" strike="noStrike">
                <a:solidFill>
                  <a:srgbClr val="000000"/>
                </a:solidFill>
                <a:latin typeface="Times New Roman"/>
              </a:rPr>
              <a:t>Prevenzione secondaria </a:t>
            </a:r>
            <a:endParaRPr b="0" lang="it-IT" sz="4800" spc="-1" strike="noStrike">
              <a:solidFill>
                <a:srgbClr val="000000"/>
              </a:solidFill>
              <a:latin typeface="Franklin Gothic Book"/>
            </a:endParaRPr>
          </a:p>
        </p:txBody>
      </p:sp>
      <p:sp>
        <p:nvSpPr>
          <p:cNvPr id="679" name="PlaceHolder 2"/>
          <p:cNvSpPr>
            <a:spLocks noGrp="1"/>
          </p:cNvSpPr>
          <p:nvPr>
            <p:ph/>
          </p:nvPr>
        </p:nvSpPr>
        <p:spPr>
          <a:xfrm>
            <a:off x="6818040" y="913320"/>
            <a:ext cx="4707360" cy="1848960"/>
          </a:xfrm>
          <a:prstGeom prst="rect">
            <a:avLst/>
          </a:prstGeom>
          <a:noFill/>
          <a:ln w="0">
            <a:noFill/>
          </a:ln>
        </p:spPr>
        <p:txBody>
          <a:bodyPr anchor="t">
            <a:noAutofit/>
          </a:bodyPr>
          <a:p>
            <a:pPr algn="just">
              <a:lnSpc>
                <a:spcPct val="90000"/>
              </a:lnSpc>
              <a:spcBef>
                <a:spcPts val="601"/>
              </a:spcBef>
              <a:buNone/>
              <a:tabLst>
                <a:tab algn="l" pos="0"/>
              </a:tabLst>
            </a:pPr>
            <a:r>
              <a:rPr b="1" lang="it-IT" sz="2400" spc="-1" strike="noStrike">
                <a:solidFill>
                  <a:srgbClr val="000000"/>
                </a:solidFill>
                <a:latin typeface="Times New Roman"/>
              </a:rPr>
              <a:t>Si tratta di una definizione tecnica che si riferisce alla diagnosi precoce di una patologia, permettendo così di intervenire precocemente sulla stessa, ma non evitando o riducendone la comparsa</a:t>
            </a:r>
            <a:endParaRPr b="0" lang="it-IT" sz="2400" spc="-1" strike="noStrike">
              <a:solidFill>
                <a:srgbClr val="64ac00"/>
              </a:solidFill>
              <a:latin typeface="Franklin Gothic Book"/>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0" name="PlaceHolder 1"/>
          <p:cNvSpPr>
            <a:spLocks noGrp="1"/>
          </p:cNvSpPr>
          <p:nvPr>
            <p:ph type="title"/>
          </p:nvPr>
        </p:nvSpPr>
        <p:spPr>
          <a:xfrm>
            <a:off x="335160" y="1125720"/>
            <a:ext cx="6342840" cy="782280"/>
          </a:xfrm>
          <a:prstGeom prst="rect">
            <a:avLst/>
          </a:prstGeom>
          <a:noFill/>
          <a:ln w="0">
            <a:noFill/>
          </a:ln>
        </p:spPr>
        <p:txBody>
          <a:bodyPr anchor="ctr">
            <a:noAutofit/>
          </a:bodyPr>
          <a:p>
            <a:pPr>
              <a:lnSpc>
                <a:spcPct val="90000"/>
              </a:lnSpc>
              <a:buNone/>
            </a:pPr>
            <a:r>
              <a:rPr b="1" lang="it-IT" sz="4800" spc="-1" strike="noStrike">
                <a:solidFill>
                  <a:srgbClr val="000000"/>
                </a:solidFill>
                <a:latin typeface="Times New Roman"/>
              </a:rPr>
              <a:t>Prevenzione terziaria </a:t>
            </a:r>
            <a:endParaRPr b="0" lang="it-IT" sz="4800" spc="-1" strike="noStrike">
              <a:solidFill>
                <a:srgbClr val="000000"/>
              </a:solidFill>
              <a:latin typeface="Franklin Gothic Book"/>
            </a:endParaRPr>
          </a:p>
        </p:txBody>
      </p:sp>
      <p:sp>
        <p:nvSpPr>
          <p:cNvPr id="681" name="PlaceHolder 2"/>
          <p:cNvSpPr>
            <a:spLocks noGrp="1"/>
          </p:cNvSpPr>
          <p:nvPr>
            <p:ph/>
          </p:nvPr>
        </p:nvSpPr>
        <p:spPr>
          <a:xfrm>
            <a:off x="6818040" y="913320"/>
            <a:ext cx="4707360" cy="1848960"/>
          </a:xfrm>
          <a:prstGeom prst="rect">
            <a:avLst/>
          </a:prstGeom>
          <a:noFill/>
          <a:ln w="0">
            <a:noFill/>
          </a:ln>
        </p:spPr>
        <p:txBody>
          <a:bodyPr anchor="t">
            <a:noAutofit/>
          </a:bodyPr>
          <a:p>
            <a:pPr algn="just">
              <a:lnSpc>
                <a:spcPct val="90000"/>
              </a:lnSpc>
              <a:spcBef>
                <a:spcPts val="601"/>
              </a:spcBef>
              <a:buNone/>
              <a:tabLst>
                <a:tab algn="l" pos="0"/>
              </a:tabLst>
            </a:pPr>
            <a:r>
              <a:rPr b="1" lang="it-IT" sz="2400" spc="-1" strike="noStrike">
                <a:solidFill>
                  <a:srgbClr val="000000"/>
                </a:solidFill>
                <a:latin typeface="Times New Roman"/>
              </a:rPr>
              <a:t>E’ un termine tecnico relativo non tanto alla prevenzione della malattia in sé, quanto dei suoi esiti più complessi. La prevenzione in questo caso è quella delle complicanze o delle recidive</a:t>
            </a:r>
            <a:endParaRPr b="0" lang="it-IT" sz="2400" spc="-1" strike="noStrike">
              <a:solidFill>
                <a:srgbClr val="64ac00"/>
              </a:solidFill>
              <a:latin typeface="Franklin Gothic Book"/>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2" name="PlaceHolder 1"/>
          <p:cNvSpPr>
            <a:spLocks noGrp="1"/>
          </p:cNvSpPr>
          <p:nvPr>
            <p:ph type="title"/>
          </p:nvPr>
        </p:nvSpPr>
        <p:spPr>
          <a:xfrm>
            <a:off x="838080" y="365040"/>
            <a:ext cx="10515240" cy="1325160"/>
          </a:xfrm>
          <a:prstGeom prst="rect">
            <a:avLst/>
          </a:prstGeom>
          <a:noFill/>
          <a:ln w="0">
            <a:noFill/>
          </a:ln>
        </p:spPr>
        <p:txBody>
          <a:bodyPr anchor="ctr">
            <a:normAutofit/>
          </a:bodyPr>
          <a:p>
            <a:pPr algn="ctr">
              <a:lnSpc>
                <a:spcPct val="90000"/>
              </a:lnSpc>
              <a:buNone/>
            </a:pPr>
            <a:r>
              <a:rPr b="1" lang="it-IT" sz="3200" spc="-1" strike="noStrike">
                <a:solidFill>
                  <a:srgbClr val="ffff00"/>
                </a:solidFill>
                <a:latin typeface="Times New Roman"/>
              </a:rPr>
              <a:t>Prevenzione in Nefrologia</a:t>
            </a:r>
            <a:endParaRPr b="0" lang="it-IT" sz="3200" spc="-1" strike="noStrike">
              <a:solidFill>
                <a:srgbClr val="000000"/>
              </a:solidFill>
              <a:latin typeface="Calibri"/>
            </a:endParaRPr>
          </a:p>
        </p:txBody>
      </p:sp>
      <p:graphicFrame>
        <p:nvGraphicFramePr>
          <p:cNvPr id="683" name="Segnaposto contenuto 3"/>
          <p:cNvGraphicFramePr/>
          <p:nvPr/>
        </p:nvGraphicFramePr>
        <p:xfrm>
          <a:off x="838080" y="1610640"/>
          <a:ext cx="10515240" cy="3850920"/>
        </p:xfrm>
        <a:graphic>
          <a:graphicData uri="http://schemas.openxmlformats.org/drawingml/2006/table">
            <a:tbl>
              <a:tblPr/>
              <a:tblGrid>
                <a:gridCol w="5257800"/>
                <a:gridCol w="5257800"/>
              </a:tblGrid>
              <a:tr h="1776600">
                <a:tc>
                  <a:txBody>
                    <a:bodyPr anchor="t">
                      <a:noAutofit/>
                    </a:bodyPr>
                    <a:p>
                      <a:pPr algn="ctr">
                        <a:lnSpc>
                          <a:spcPct val="100000"/>
                        </a:lnSpc>
                        <a:buNone/>
                      </a:pPr>
                      <a:r>
                        <a:rPr b="1" lang="it-IT" sz="3600" spc="-1" strike="noStrike">
                          <a:solidFill>
                            <a:srgbClr val="0d0d0d"/>
                          </a:solidFill>
                          <a:latin typeface="Times New Roman"/>
                        </a:rPr>
                        <a:t>Prevenzione primaria</a:t>
                      </a:r>
                      <a:endParaRPr b="0" lang="it-IT" sz="36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c>
                  <a:txBody>
                    <a:bodyPr anchor="t">
                      <a:noAutofit/>
                    </a:bodyPr>
                    <a:p>
                      <a:pPr algn="ctr">
                        <a:lnSpc>
                          <a:spcPct val="100000"/>
                        </a:lnSpc>
                        <a:buNone/>
                      </a:pPr>
                      <a:r>
                        <a:rPr b="1" lang="it-IT" sz="2400" spc="-1" strike="noStrike">
                          <a:solidFill>
                            <a:srgbClr val="0d0d0d"/>
                          </a:solidFill>
                          <a:latin typeface="Times New Roman"/>
                        </a:rPr>
                        <a:t>Adottare stili di vita in tutti gli Utenti ma spt in quelli predisposti che impediscano/ritardino la malattia causa di IRC </a:t>
                      </a:r>
                      <a:endParaRPr b="0" lang="it-IT" sz="2400" spc="-1" strike="noStrike">
                        <a:latin typeface="Arial"/>
                      </a:endParaRPr>
                    </a:p>
                    <a:p>
                      <a:pPr algn="ctr">
                        <a:lnSpc>
                          <a:spcPct val="100000"/>
                        </a:lnSpc>
                        <a:buNone/>
                      </a:pPr>
                      <a:endParaRPr b="0" lang="it-IT" sz="24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r>
              <a:tr h="1439640">
                <a:tc>
                  <a:txBody>
                    <a:bodyPr anchor="t">
                      <a:noAutofit/>
                    </a:bodyPr>
                    <a:p>
                      <a:pPr algn="ctr">
                        <a:lnSpc>
                          <a:spcPct val="100000"/>
                        </a:lnSpc>
                        <a:buNone/>
                      </a:pPr>
                      <a:r>
                        <a:rPr b="1" lang="it-IT" sz="3600" spc="-1" strike="noStrike">
                          <a:solidFill>
                            <a:srgbClr val="000000"/>
                          </a:solidFill>
                          <a:latin typeface="Times New Roman"/>
                        </a:rPr>
                        <a:t>Prevenzione secondaria</a:t>
                      </a:r>
                      <a:endParaRPr b="0" lang="it-IT" sz="36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nchor="t">
                      <a:noAutofit/>
                    </a:bodyPr>
                    <a:p>
                      <a:pPr algn="ctr">
                        <a:lnSpc>
                          <a:spcPct val="100000"/>
                        </a:lnSpc>
                        <a:buNone/>
                      </a:pPr>
                      <a:r>
                        <a:rPr b="1" lang="it-IT" sz="2400" spc="-1" strike="noStrike">
                          <a:solidFill>
                            <a:srgbClr val="0d0d0d"/>
                          </a:solidFill>
                          <a:latin typeface="Times New Roman"/>
                        </a:rPr>
                        <a:t>Eseguire spt nei diabetici e negli ipertesi esami per identificare precocemente un danno renale</a:t>
                      </a:r>
                      <a:endParaRPr b="0" lang="it-IT" sz="2400" spc="-1" strike="noStrike">
                        <a:latin typeface="Arial"/>
                      </a:endParaRPr>
                    </a:p>
                    <a:p>
                      <a:pPr algn="ctr">
                        <a:lnSpc>
                          <a:spcPct val="100000"/>
                        </a:lnSpc>
                        <a:buNone/>
                      </a:pPr>
                      <a:endParaRPr b="0" lang="it-IT" sz="24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r>
              <a:tr h="1283400">
                <a:tc>
                  <a:txBody>
                    <a:bodyPr anchor="t">
                      <a:noAutofit/>
                    </a:bodyPr>
                    <a:p>
                      <a:pPr algn="ctr">
                        <a:lnSpc>
                          <a:spcPct val="100000"/>
                        </a:lnSpc>
                        <a:buNone/>
                      </a:pPr>
                      <a:r>
                        <a:rPr b="1" lang="it-IT" sz="3600" spc="-1" strike="noStrike">
                          <a:solidFill>
                            <a:srgbClr val="0d0d0d"/>
                          </a:solidFill>
                          <a:latin typeface="Times New Roman"/>
                        </a:rPr>
                        <a:t>Prevenzione terziaria</a:t>
                      </a:r>
                      <a:endParaRPr b="0" lang="it-IT" sz="36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nchor="t">
                      <a:noAutofit/>
                    </a:bodyPr>
                    <a:p>
                      <a:pPr algn="ctr">
                        <a:lnSpc>
                          <a:spcPct val="100000"/>
                        </a:lnSpc>
                        <a:buNone/>
                      </a:pPr>
                      <a:r>
                        <a:rPr b="1" lang="it-IT" sz="2400" spc="-1" strike="noStrike">
                          <a:solidFill>
                            <a:srgbClr val="0d0d0d"/>
                          </a:solidFill>
                          <a:latin typeface="Times New Roman"/>
                        </a:rPr>
                        <a:t>Qualora il danno renale sia instaurato rallentarne il più possibile l’evoluzione</a:t>
                      </a:r>
                      <a:endParaRPr b="0" lang="it-IT" sz="24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r>
            </a:tbl>
          </a:graphicData>
        </a:graphic>
      </p:graphicFrame>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6" name="Immagine 1" descr=""/>
          <p:cNvPicPr/>
          <p:nvPr/>
        </p:nvPicPr>
        <p:blipFill>
          <a:blip r:embed="rId1"/>
          <a:stretch/>
        </p:blipFill>
        <p:spPr>
          <a:xfrm>
            <a:off x="2523960" y="1641960"/>
            <a:ext cx="7143480" cy="3809520"/>
          </a:xfrm>
          <a:prstGeom prst="rect">
            <a:avLst/>
          </a:prstGeom>
          <a:ln w="0">
            <a:noFill/>
          </a:ln>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4" name="PlaceHolder 1"/>
          <p:cNvSpPr>
            <a:spLocks noGrp="1"/>
          </p:cNvSpPr>
          <p:nvPr>
            <p:ph type="title"/>
          </p:nvPr>
        </p:nvSpPr>
        <p:spPr>
          <a:xfrm>
            <a:off x="1049400" y="457200"/>
            <a:ext cx="5691240" cy="1599840"/>
          </a:xfrm>
          <a:prstGeom prst="rect">
            <a:avLst/>
          </a:prstGeom>
          <a:noFill/>
          <a:ln w="0">
            <a:noFill/>
          </a:ln>
        </p:spPr>
        <p:txBody>
          <a:bodyPr anchor="b">
            <a:normAutofit/>
          </a:bodyPr>
          <a:p>
            <a:pPr algn="ctr">
              <a:lnSpc>
                <a:spcPct val="90000"/>
              </a:lnSpc>
              <a:buNone/>
            </a:pPr>
            <a:r>
              <a:rPr b="1" lang="it-IT" sz="3600" spc="-1" strike="noStrike">
                <a:solidFill>
                  <a:srgbClr val="ffff00"/>
                </a:solidFill>
                <a:latin typeface="Times New Roman"/>
              </a:rPr>
              <a:t>Prevenzione primaria</a:t>
            </a:r>
            <a:endParaRPr b="0" lang="it-IT" sz="3600" spc="-1" strike="noStrike">
              <a:solidFill>
                <a:srgbClr val="000000"/>
              </a:solidFill>
              <a:latin typeface="Calibri"/>
            </a:endParaRPr>
          </a:p>
        </p:txBody>
      </p:sp>
      <p:sp>
        <p:nvSpPr>
          <p:cNvPr id="685" name="PlaceHolder 2"/>
          <p:cNvSpPr>
            <a:spLocks noGrp="1"/>
          </p:cNvSpPr>
          <p:nvPr>
            <p:ph/>
          </p:nvPr>
        </p:nvSpPr>
        <p:spPr>
          <a:xfrm>
            <a:off x="839880" y="2057400"/>
            <a:ext cx="10666080" cy="3811320"/>
          </a:xfrm>
          <a:prstGeom prst="rect">
            <a:avLst/>
          </a:prstGeom>
          <a:noFill/>
          <a:ln w="0">
            <a:noFill/>
          </a:ln>
        </p:spPr>
        <p:txBody>
          <a:bodyPr anchor="t">
            <a:normAutofit fontScale="96000"/>
          </a:bodyPr>
          <a:p>
            <a:pPr algn="just">
              <a:lnSpc>
                <a:spcPct val="90000"/>
              </a:lnSpc>
              <a:spcBef>
                <a:spcPts val="1001"/>
              </a:spcBef>
              <a:buNone/>
            </a:pPr>
            <a:endParaRPr b="0" lang="it-IT" sz="2800" spc="-1" strike="noStrike">
              <a:solidFill>
                <a:srgbClr val="000000"/>
              </a:solidFill>
              <a:latin typeface="Calibri"/>
            </a:endParaRPr>
          </a:p>
          <a:p>
            <a:pPr algn="just">
              <a:lnSpc>
                <a:spcPct val="90000"/>
              </a:lnSpc>
              <a:spcBef>
                <a:spcPts val="1001"/>
              </a:spcBef>
              <a:buNone/>
            </a:pPr>
            <a:endParaRPr b="0" lang="it-IT" sz="2800" spc="-1" strike="noStrike">
              <a:solidFill>
                <a:srgbClr val="000000"/>
              </a:solidFill>
              <a:latin typeface="Calibri"/>
            </a:endParaRPr>
          </a:p>
          <a:p>
            <a:pPr marL="571680" indent="-571680" algn="just">
              <a:lnSpc>
                <a:spcPct val="90000"/>
              </a:lnSpc>
              <a:spcBef>
                <a:spcPts val="1001"/>
              </a:spcBef>
              <a:buClr>
                <a:srgbClr val="ffff00"/>
              </a:buClr>
              <a:buFont typeface="Arial"/>
              <a:buChar char="•"/>
            </a:pPr>
            <a:r>
              <a:rPr b="1" lang="it-IT" sz="2800" spc="-1" strike="noStrike">
                <a:solidFill>
                  <a:srgbClr val="ffff00"/>
                </a:solidFill>
                <a:latin typeface="Times New Roman"/>
              </a:rPr>
              <a:t>Perdere il peso in eccesso.</a:t>
            </a:r>
            <a:endParaRPr b="0" lang="it-IT" sz="2800" spc="-1" strike="noStrike">
              <a:solidFill>
                <a:srgbClr val="000000"/>
              </a:solidFill>
              <a:latin typeface="Calibri"/>
            </a:endParaRPr>
          </a:p>
          <a:p>
            <a:pPr marL="571680" indent="-571680" algn="just">
              <a:lnSpc>
                <a:spcPct val="90000"/>
              </a:lnSpc>
              <a:spcBef>
                <a:spcPts val="1001"/>
              </a:spcBef>
              <a:buClr>
                <a:srgbClr val="ffff00"/>
              </a:buClr>
              <a:buFont typeface="Arial"/>
              <a:buChar char="•"/>
            </a:pPr>
            <a:r>
              <a:rPr b="1" lang="it-IT" sz="2800" spc="-1" strike="noStrike">
                <a:solidFill>
                  <a:srgbClr val="ffff00"/>
                </a:solidFill>
                <a:latin typeface="Times New Roman"/>
              </a:rPr>
              <a:t>Fare attività fisica moderata 30 minuti al giorno quasi tutti i giorni (dopo consulto medico)</a:t>
            </a:r>
            <a:endParaRPr b="0" lang="it-IT" sz="2800" spc="-1" strike="noStrike">
              <a:solidFill>
                <a:srgbClr val="000000"/>
              </a:solidFill>
              <a:latin typeface="Calibri"/>
            </a:endParaRPr>
          </a:p>
          <a:p>
            <a:pPr marL="571680" indent="-571680" algn="just">
              <a:lnSpc>
                <a:spcPct val="90000"/>
              </a:lnSpc>
              <a:spcBef>
                <a:spcPts val="1001"/>
              </a:spcBef>
              <a:buClr>
                <a:srgbClr val="ffff00"/>
              </a:buClr>
              <a:buFont typeface="Arial"/>
              <a:buChar char="•"/>
            </a:pPr>
            <a:r>
              <a:rPr b="1" lang="it-IT" sz="2800" spc="-1" strike="noStrike">
                <a:solidFill>
                  <a:srgbClr val="ffff00"/>
                </a:solidFill>
                <a:latin typeface="Times New Roman"/>
              </a:rPr>
              <a:t>Ridurre l’assunzione di alcolici, di sale, di zuccheri </a:t>
            </a:r>
            <a:endParaRPr b="0" lang="it-IT" sz="2800" spc="-1" strike="noStrike">
              <a:solidFill>
                <a:srgbClr val="000000"/>
              </a:solidFill>
              <a:latin typeface="Calibri"/>
            </a:endParaRPr>
          </a:p>
          <a:p>
            <a:pPr marL="571680" indent="-571680" algn="just">
              <a:lnSpc>
                <a:spcPct val="90000"/>
              </a:lnSpc>
              <a:spcBef>
                <a:spcPts val="1001"/>
              </a:spcBef>
              <a:buClr>
                <a:srgbClr val="ffff00"/>
              </a:buClr>
              <a:buFont typeface="Arial"/>
              <a:buChar char="•"/>
            </a:pPr>
            <a:r>
              <a:rPr b="1" lang="it-IT" sz="2800" spc="-1" strike="noStrike">
                <a:solidFill>
                  <a:srgbClr val="ffff00"/>
                </a:solidFill>
                <a:latin typeface="Times New Roman"/>
              </a:rPr>
              <a:t>Smettere di fumare</a:t>
            </a:r>
            <a:endParaRPr b="0" lang="it-IT" sz="2800" spc="-1" strike="noStrike">
              <a:solidFill>
                <a:srgbClr val="000000"/>
              </a:solidFill>
              <a:latin typeface="Calibri"/>
            </a:endParaRPr>
          </a:p>
          <a:p>
            <a:pPr marL="571680" indent="-571680" algn="just">
              <a:lnSpc>
                <a:spcPct val="90000"/>
              </a:lnSpc>
              <a:spcBef>
                <a:spcPts val="1001"/>
              </a:spcBef>
              <a:buClr>
                <a:srgbClr val="ffff00"/>
              </a:buClr>
              <a:buFont typeface="Arial"/>
              <a:buChar char="•"/>
            </a:pPr>
            <a:r>
              <a:rPr b="1" lang="it-IT" sz="2800" spc="-1" strike="noStrike">
                <a:solidFill>
                  <a:srgbClr val="ffff00"/>
                </a:solidFill>
                <a:latin typeface="Times New Roman"/>
              </a:rPr>
              <a:t>Corretto atteggiamento nutrizionale</a:t>
            </a:r>
            <a:endParaRPr b="0" lang="it-IT" sz="2800" spc="-1" strike="noStrike">
              <a:solidFill>
                <a:srgbClr val="000000"/>
              </a:solidFill>
              <a:latin typeface="Calibri"/>
            </a:endParaRPr>
          </a:p>
          <a:p>
            <a:pPr algn="just">
              <a:lnSpc>
                <a:spcPct val="90000"/>
              </a:lnSpc>
              <a:spcBef>
                <a:spcPts val="1001"/>
              </a:spcBef>
              <a:buNone/>
              <a:tabLst>
                <a:tab algn="l" pos="0"/>
              </a:tabLst>
            </a:pPr>
            <a:endParaRPr b="0" lang="it-IT" sz="1600" spc="-1" strike="noStrike">
              <a:solidFill>
                <a:srgbClr val="000000"/>
              </a:solidFill>
              <a:latin typeface="Calibri"/>
            </a:endParaRPr>
          </a:p>
        </p:txBody>
      </p:sp>
      <p:pic>
        <p:nvPicPr>
          <p:cNvPr id="686" name="Immagine 1" descr=""/>
          <p:cNvPicPr/>
          <p:nvPr/>
        </p:nvPicPr>
        <p:blipFill>
          <a:blip r:embed="rId1"/>
          <a:stretch/>
        </p:blipFill>
        <p:spPr>
          <a:xfrm>
            <a:off x="8869320" y="300600"/>
            <a:ext cx="2636640" cy="3023640"/>
          </a:xfrm>
          <a:prstGeom prst="rect">
            <a:avLst/>
          </a:prstGeom>
          <a:ln w="0">
            <a:noFill/>
          </a:ln>
        </p:spPr>
      </p:pic>
      <p:sp>
        <p:nvSpPr>
          <p:cNvPr id="687" name="CasellaDiTesto 3"/>
          <p:cNvSpPr/>
          <p:nvPr/>
        </p:nvSpPr>
        <p:spPr>
          <a:xfrm>
            <a:off x="8869320" y="3104640"/>
            <a:ext cx="2636640" cy="369000"/>
          </a:xfrm>
          <a:prstGeom prst="rect">
            <a:avLst/>
          </a:prstGeom>
          <a:solidFill>
            <a:schemeClr val="bg1"/>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88" name="Immagine 4" descr=""/>
          <p:cNvPicPr/>
          <p:nvPr/>
        </p:nvPicPr>
        <p:blipFill>
          <a:blip r:embed="rId1"/>
          <a:stretch/>
        </p:blipFill>
        <p:spPr>
          <a:xfrm>
            <a:off x="1786320" y="196560"/>
            <a:ext cx="8697240" cy="6522840"/>
          </a:xfrm>
          <a:prstGeom prst="rect">
            <a:avLst/>
          </a:prstGeom>
          <a:ln w="0">
            <a:noFill/>
          </a:ln>
        </p:spPr>
      </p:pic>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89" name="Immagine 4" descr=""/>
          <p:cNvPicPr/>
          <p:nvPr/>
        </p:nvPicPr>
        <p:blipFill>
          <a:blip r:embed="rId1"/>
          <a:stretch/>
        </p:blipFill>
        <p:spPr>
          <a:xfrm>
            <a:off x="430560" y="1978200"/>
            <a:ext cx="4927680" cy="3528720"/>
          </a:xfrm>
          <a:prstGeom prst="rect">
            <a:avLst/>
          </a:prstGeom>
          <a:ln w="0">
            <a:noFill/>
          </a:ln>
        </p:spPr>
      </p:pic>
      <p:pic>
        <p:nvPicPr>
          <p:cNvPr id="690" name="Immagine 1" descr=""/>
          <p:cNvPicPr/>
          <p:nvPr/>
        </p:nvPicPr>
        <p:blipFill>
          <a:blip r:embed="rId2"/>
          <a:stretch/>
        </p:blipFill>
        <p:spPr>
          <a:xfrm>
            <a:off x="6528960" y="1956960"/>
            <a:ext cx="5016960" cy="3572280"/>
          </a:xfrm>
          <a:prstGeom prst="rect">
            <a:avLst/>
          </a:prstGeom>
          <a:ln w="0">
            <a:noFill/>
          </a:ln>
        </p:spPr>
      </p:pic>
      <p:sp>
        <p:nvSpPr>
          <p:cNvPr id="691" name="CasellaDiTesto 2"/>
          <p:cNvSpPr/>
          <p:nvPr/>
        </p:nvSpPr>
        <p:spPr>
          <a:xfrm>
            <a:off x="3912840" y="659160"/>
            <a:ext cx="4358880" cy="4561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it-IT" sz="2400" spc="-1" strike="noStrike">
                <a:solidFill>
                  <a:srgbClr val="ffff00"/>
                </a:solidFill>
                <a:latin typeface="Times New Roman"/>
              </a:rPr>
              <a:t>FUMO</a:t>
            </a:r>
            <a:endParaRPr b="0" lang="it-IT" sz="2400" spc="-1" strike="noStrike">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2" name="PlaceHolder 1"/>
          <p:cNvSpPr>
            <a:spLocks noGrp="1"/>
          </p:cNvSpPr>
          <p:nvPr>
            <p:ph type="title"/>
          </p:nvPr>
        </p:nvSpPr>
        <p:spPr>
          <a:xfrm>
            <a:off x="838080" y="298800"/>
            <a:ext cx="10500120" cy="2094120"/>
          </a:xfrm>
          <a:prstGeom prst="rect">
            <a:avLst/>
          </a:prstGeom>
          <a:noFill/>
          <a:ln w="0">
            <a:noFill/>
          </a:ln>
        </p:spPr>
        <p:txBody>
          <a:bodyPr anchor="ctr">
            <a:normAutofit/>
          </a:bodyPr>
          <a:p>
            <a:pPr algn="ctr">
              <a:lnSpc>
                <a:spcPct val="90000"/>
              </a:lnSpc>
              <a:buNone/>
            </a:pPr>
            <a:r>
              <a:rPr b="1" lang="it-IT" sz="4400" spc="-1" strike="noStrike">
                <a:solidFill>
                  <a:srgbClr val="ffff00"/>
                </a:solidFill>
                <a:latin typeface="Times New Roman"/>
              </a:rPr>
              <a:t>Attività fisica</a:t>
            </a:r>
            <a:endParaRPr b="0" lang="it-IT" sz="4400" spc="-1" strike="noStrike">
              <a:solidFill>
                <a:srgbClr val="000000"/>
              </a:solidFill>
              <a:latin typeface="Calibri"/>
            </a:endParaRPr>
          </a:p>
        </p:txBody>
      </p:sp>
      <p:sp>
        <p:nvSpPr>
          <p:cNvPr id="693" name="Rettangolo 4"/>
          <p:cNvSpPr/>
          <p:nvPr/>
        </p:nvSpPr>
        <p:spPr>
          <a:xfrm>
            <a:off x="1084680" y="2274840"/>
            <a:ext cx="10079280" cy="25275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it-IT" sz="3200" spc="-1" strike="noStrike">
                <a:solidFill>
                  <a:srgbClr val="ffff00"/>
                </a:solidFill>
                <a:latin typeface="Times New Roman"/>
              </a:rPr>
              <a:t>Secondo l’Organizzazione Mondiale della Sanità, per attività fisica si intende “qualunque sforzo esercitato dal sistema muscolo-scheletrico che si traduce in un consumo di energia superiore a quello in condizioni di riposo”. </a:t>
            </a:r>
            <a:endParaRPr b="0" lang="it-IT" sz="3200" spc="-1" strike="noStrike">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4" name="Rettangolo 1"/>
          <p:cNvSpPr/>
          <p:nvPr/>
        </p:nvSpPr>
        <p:spPr>
          <a:xfrm>
            <a:off x="609480" y="1082520"/>
            <a:ext cx="10953360" cy="51195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it-IT" sz="2400" spc="-1" strike="noStrike">
                <a:solidFill>
                  <a:srgbClr val="ffff00"/>
                </a:solidFill>
                <a:latin typeface="Times New Roman"/>
              </a:rPr>
              <a:t>TABELLA CONSUMO CALORICO: attività quotidiane</a:t>
            </a:r>
            <a:endParaRPr b="0" lang="it-IT" sz="2400" spc="-1" strike="noStrike">
              <a:latin typeface="Arial"/>
            </a:endParaRPr>
          </a:p>
          <a:p>
            <a:pPr>
              <a:lnSpc>
                <a:spcPct val="100000"/>
              </a:lnSpc>
              <a:buNone/>
            </a:pPr>
            <a:endParaRPr b="0" lang="it-IT" sz="2400" spc="-1" strike="noStrike">
              <a:latin typeface="Arial"/>
            </a:endParaRPr>
          </a:p>
          <a:p>
            <a:pPr>
              <a:lnSpc>
                <a:spcPct val="100000"/>
              </a:lnSpc>
              <a:buNone/>
            </a:pPr>
            <a:endParaRPr b="0" lang="it-IT" sz="1800" spc="-1" strike="noStrike">
              <a:latin typeface="Arial"/>
            </a:endParaRPr>
          </a:p>
          <a:p>
            <a:pPr>
              <a:lnSpc>
                <a:spcPct val="100000"/>
              </a:lnSpc>
              <a:buNone/>
            </a:pPr>
            <a:r>
              <a:rPr b="0" lang="it-IT" sz="2400" spc="-1" strike="noStrike">
                <a:solidFill>
                  <a:srgbClr val="ffff00"/>
                </a:solidFill>
                <a:latin typeface="Times New Roman"/>
              </a:rPr>
              <a:t>Guidare</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61 kcal</a:t>
            </a:r>
            <a:endParaRPr b="0" lang="it-IT" sz="2400" spc="-1" strike="noStrike">
              <a:latin typeface="Arial"/>
            </a:endParaRPr>
          </a:p>
          <a:p>
            <a:pPr>
              <a:lnSpc>
                <a:spcPct val="100000"/>
              </a:lnSpc>
              <a:buNone/>
            </a:pPr>
            <a:r>
              <a:rPr b="0" lang="it-IT" sz="2400" spc="-1" strike="noStrike">
                <a:solidFill>
                  <a:srgbClr val="ffff00"/>
                </a:solidFill>
                <a:latin typeface="Times New Roman"/>
              </a:rPr>
              <a:t>Fare giardinaggio (leggero)</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122 kcal </a:t>
            </a:r>
            <a:endParaRPr b="0" lang="it-IT" sz="2400" spc="-1" strike="noStrike">
              <a:latin typeface="Arial"/>
            </a:endParaRPr>
          </a:p>
          <a:p>
            <a:pPr>
              <a:lnSpc>
                <a:spcPct val="100000"/>
              </a:lnSpc>
              <a:buNone/>
            </a:pPr>
            <a:r>
              <a:rPr b="0" lang="it-IT" sz="2400" spc="-1" strike="noStrike">
                <a:solidFill>
                  <a:srgbClr val="ffff00"/>
                </a:solidFill>
                <a:latin typeface="Times New Roman"/>
              </a:rPr>
              <a:t>Fare giardinaggio (pesante)</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183 kcal </a:t>
            </a:r>
            <a:endParaRPr b="0" lang="it-IT" sz="2400" spc="-1" strike="noStrike">
              <a:latin typeface="Arial"/>
            </a:endParaRPr>
          </a:p>
          <a:p>
            <a:pPr>
              <a:lnSpc>
                <a:spcPct val="100000"/>
              </a:lnSpc>
              <a:buNone/>
            </a:pPr>
            <a:r>
              <a:rPr b="0" lang="it-IT" sz="2400" spc="-1" strike="noStrike">
                <a:solidFill>
                  <a:srgbClr val="ffff00"/>
                </a:solidFill>
                <a:latin typeface="Times New Roman"/>
              </a:rPr>
              <a:t>Guardare la TV</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40  kcal</a:t>
            </a:r>
            <a:endParaRPr b="0" lang="it-IT" sz="2400" spc="-1" strike="noStrike">
              <a:latin typeface="Arial"/>
            </a:endParaRPr>
          </a:p>
          <a:p>
            <a:pPr>
              <a:lnSpc>
                <a:spcPct val="100000"/>
              </a:lnSpc>
              <a:buNone/>
            </a:pPr>
            <a:r>
              <a:rPr b="0" lang="it-IT" sz="2400" spc="-1" strike="noStrike">
                <a:solidFill>
                  <a:srgbClr val="ffff00"/>
                </a:solidFill>
                <a:latin typeface="Times New Roman"/>
              </a:rPr>
              <a:t>Cucinare</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79 kcal</a:t>
            </a:r>
            <a:endParaRPr b="0" lang="it-IT" sz="2400" spc="-1" strike="noStrike">
              <a:latin typeface="Arial"/>
            </a:endParaRPr>
          </a:p>
          <a:p>
            <a:pPr>
              <a:lnSpc>
                <a:spcPct val="100000"/>
              </a:lnSpc>
              <a:buNone/>
            </a:pPr>
            <a:r>
              <a:rPr b="0" lang="it-IT" sz="2400" spc="-1" strike="noStrike">
                <a:solidFill>
                  <a:srgbClr val="ffff00"/>
                </a:solidFill>
                <a:latin typeface="Times New Roman"/>
              </a:rPr>
              <a:t>Suonare il pianoforte</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85 kcal</a:t>
            </a:r>
            <a:endParaRPr b="0" lang="it-IT" sz="2400" spc="-1" strike="noStrike">
              <a:latin typeface="Arial"/>
            </a:endParaRPr>
          </a:p>
          <a:p>
            <a:pPr>
              <a:lnSpc>
                <a:spcPct val="100000"/>
              </a:lnSpc>
              <a:buNone/>
            </a:pPr>
            <a:r>
              <a:rPr b="0" lang="it-IT" sz="2400" spc="-1" strike="noStrike">
                <a:solidFill>
                  <a:srgbClr val="ffff00"/>
                </a:solidFill>
                <a:latin typeface="Times New Roman"/>
              </a:rPr>
              <a:t>Fare le pulizie</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48 kcal </a:t>
            </a:r>
            <a:endParaRPr b="0" lang="it-IT" sz="2400" spc="-1" strike="noStrike">
              <a:latin typeface="Arial"/>
            </a:endParaRPr>
          </a:p>
          <a:p>
            <a:pPr>
              <a:lnSpc>
                <a:spcPct val="100000"/>
              </a:lnSpc>
              <a:buNone/>
            </a:pPr>
            <a:r>
              <a:rPr b="0" lang="it-IT" sz="2400" spc="-1" strike="noStrike">
                <a:solidFill>
                  <a:srgbClr val="ffff00"/>
                </a:solidFill>
                <a:latin typeface="Times New Roman"/>
              </a:rPr>
              <a:t>Dormire</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54 kcal</a:t>
            </a:r>
            <a:endParaRPr b="0" lang="it-IT" sz="2400" spc="-1" strike="noStrike">
              <a:latin typeface="Arial"/>
            </a:endParaRPr>
          </a:p>
          <a:p>
            <a:pPr>
              <a:lnSpc>
                <a:spcPct val="100000"/>
              </a:lnSpc>
              <a:buNone/>
            </a:pPr>
            <a:r>
              <a:rPr b="0" lang="it-IT" sz="2400" spc="-1" strike="noStrike">
                <a:solidFill>
                  <a:srgbClr val="ffff00"/>
                </a:solidFill>
                <a:latin typeface="Times New Roman"/>
              </a:rPr>
              <a:t>Fare shopping</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125 kcal</a:t>
            </a:r>
            <a:endParaRPr b="0" lang="it-IT" sz="2400" spc="-1" strike="noStrike">
              <a:latin typeface="Arial"/>
            </a:endParaRPr>
          </a:p>
          <a:p>
            <a:pPr>
              <a:lnSpc>
                <a:spcPct val="100000"/>
              </a:lnSpc>
              <a:buNone/>
            </a:pPr>
            <a:r>
              <a:rPr b="0" lang="it-IT" sz="2400" spc="-1" strike="noStrike">
                <a:solidFill>
                  <a:srgbClr val="ffff00"/>
                </a:solidFill>
                <a:latin typeface="Times New Roman"/>
              </a:rPr>
              <a:t>Camminare</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66 kcal</a:t>
            </a:r>
            <a:endParaRPr b="0" lang="it-IT" sz="2400" spc="-1" strike="noStrike">
              <a:latin typeface="Arial"/>
            </a:endParaRPr>
          </a:p>
          <a:p>
            <a:pPr>
              <a:lnSpc>
                <a:spcPct val="100000"/>
              </a:lnSpc>
              <a:buNone/>
            </a:pPr>
            <a:r>
              <a:rPr b="0" lang="it-IT" sz="2400" spc="-1" strike="noStrike">
                <a:solidFill>
                  <a:srgbClr val="ffff00"/>
                </a:solidFill>
                <a:latin typeface="Times New Roman"/>
              </a:rPr>
              <a:t>Salire le scale</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	</a:t>
            </a:r>
            <a:r>
              <a:rPr b="0" lang="it-IT" sz="2400" spc="-1" strike="noStrike">
                <a:solidFill>
                  <a:srgbClr val="ffff00"/>
                </a:solidFill>
                <a:latin typeface="Times New Roman"/>
              </a:rPr>
              <a:t>51 kcal</a:t>
            </a:r>
            <a:endParaRPr b="0" lang="it-IT" sz="2400" spc="-1" strike="noStrike">
              <a:latin typeface="Arial"/>
            </a:endParaRPr>
          </a:p>
        </p:txBody>
      </p:sp>
      <p:sp>
        <p:nvSpPr>
          <p:cNvPr id="695" name="CasellaDiTesto 2"/>
          <p:cNvSpPr/>
          <p:nvPr/>
        </p:nvSpPr>
        <p:spPr>
          <a:xfrm>
            <a:off x="609480" y="4307400"/>
            <a:ext cx="9376200" cy="408600"/>
          </a:xfrm>
          <a:prstGeom prst="rect">
            <a:avLst/>
          </a:prstGeom>
          <a:noFill/>
          <a:ln w="28575">
            <a:solidFill>
              <a:srgbClr val="ff0000"/>
            </a:solidFill>
            <a:round/>
          </a:ln>
        </p:spPr>
        <p:style>
          <a:lnRef idx="0"/>
          <a:fillRef idx="0"/>
          <a:effectRef idx="0"/>
          <a:fontRef idx="minor"/>
        </p:style>
      </p:sp>
      <p:pic>
        <p:nvPicPr>
          <p:cNvPr id="696" name="Immagine 5" descr=""/>
          <p:cNvPicPr/>
          <p:nvPr/>
        </p:nvPicPr>
        <p:blipFill>
          <a:blip r:embed="rId1"/>
          <a:stretch/>
        </p:blipFill>
        <p:spPr>
          <a:xfrm>
            <a:off x="609480" y="3554640"/>
            <a:ext cx="9406440" cy="438480"/>
          </a:xfrm>
          <a:prstGeom prst="rect">
            <a:avLst/>
          </a:prstGeom>
          <a:ln w="0">
            <a:noFill/>
          </a:ln>
        </p:spPr>
      </p:pic>
      <p:pic>
        <p:nvPicPr>
          <p:cNvPr id="697" name="Immagine 6" descr=""/>
          <p:cNvPicPr/>
          <p:nvPr/>
        </p:nvPicPr>
        <p:blipFill>
          <a:blip r:embed="rId2"/>
          <a:stretch/>
        </p:blipFill>
        <p:spPr>
          <a:xfrm>
            <a:off x="648360" y="5038200"/>
            <a:ext cx="9406440" cy="438480"/>
          </a:xfrm>
          <a:prstGeom prst="rect">
            <a:avLst/>
          </a:prstGeom>
          <a:ln w="0">
            <a:noFill/>
          </a:ln>
        </p:spPr>
      </p:pic>
    </p:spTree>
  </p:cSld>
  <mc:AlternateContent>
    <mc:Choice Requires="p14">
      <p:transition spd="slow" p14:dur="2000"/>
    </mc:Choice>
    <mc:Fallback>
      <p:transition spd="slow"/>
    </mc:Fallback>
  </mc:AlternateContent>
  <p:timing>
    <p:tnLst>
      <p:par>
        <p:cTn id="83" dur="indefinite" restart="never" nodeType="tmRoot">
          <p:childTnLst>
            <p:seq>
              <p:cTn id="84" dur="indefinite" nodeType="mainSeq">
                <p:childTnLst>
                  <p:par>
                    <p:cTn id="85" fill="hold">
                      <p:stCondLst>
                        <p:cond delay="indefinite"/>
                      </p:stCondLst>
                      <p:childTnLst>
                        <p:par>
                          <p:cTn id="86" fill="hold">
                            <p:stCondLst>
                              <p:cond delay="0"/>
                            </p:stCondLst>
                            <p:childTnLst>
                              <p:par>
                                <p:cTn id="87" nodeType="clickEffect" fill="hold" presetClass="entr" presetID="2" presetSubtype="4">
                                  <p:stCondLst>
                                    <p:cond delay="0"/>
                                  </p:stCondLst>
                                  <p:childTnLst>
                                    <p:set>
                                      <p:cBhvr>
                                        <p:cTn id="88" dur="1" fill="hold">
                                          <p:stCondLst>
                                            <p:cond delay="0"/>
                                          </p:stCondLst>
                                        </p:cTn>
                                        <p:tgtEl>
                                          <p:spTgt spid="696"/>
                                        </p:tgtEl>
                                        <p:attrNameLst>
                                          <p:attrName>style.visibility</p:attrName>
                                        </p:attrNameLst>
                                      </p:cBhvr>
                                      <p:to>
                                        <p:strVal val="visible"/>
                                      </p:to>
                                    </p:set>
                                    <p:anim calcmode="lin" valueType="num">
                                      <p:cBhvr additive="repl">
                                        <p:cTn id="89" dur="500" fill="hold"/>
                                        <p:tgtEl>
                                          <p:spTgt spid="696"/>
                                        </p:tgtEl>
                                        <p:attrNameLst>
                                          <p:attrName>ppt_x</p:attrName>
                                        </p:attrNameLst>
                                      </p:cBhvr>
                                      <p:tavLst>
                                        <p:tav tm="0">
                                          <p:val>
                                            <p:strVal val="#ppt_x"/>
                                          </p:val>
                                        </p:tav>
                                        <p:tav tm="100000">
                                          <p:val>
                                            <p:strVal val="#ppt_x"/>
                                          </p:val>
                                        </p:tav>
                                      </p:tavLst>
                                    </p:anim>
                                    <p:anim calcmode="lin" valueType="num">
                                      <p:cBhvr additive="repl">
                                        <p:cTn id="90" dur="500" fill="hold"/>
                                        <p:tgtEl>
                                          <p:spTgt spid="696"/>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nodeType="clickEffect" fill="hold" presetClass="entr" presetID="2" presetSubtype="4">
                                  <p:stCondLst>
                                    <p:cond delay="0"/>
                                  </p:stCondLst>
                                  <p:childTnLst>
                                    <p:set>
                                      <p:cBhvr>
                                        <p:cTn id="94" dur="1" fill="hold">
                                          <p:stCondLst>
                                            <p:cond delay="0"/>
                                          </p:stCondLst>
                                        </p:cTn>
                                        <p:tgtEl>
                                          <p:spTgt spid="695"/>
                                        </p:tgtEl>
                                        <p:attrNameLst>
                                          <p:attrName>style.visibility</p:attrName>
                                        </p:attrNameLst>
                                      </p:cBhvr>
                                      <p:to>
                                        <p:strVal val="visible"/>
                                      </p:to>
                                    </p:set>
                                    <p:anim calcmode="lin" valueType="num">
                                      <p:cBhvr additive="repl">
                                        <p:cTn id="95" dur="500" fill="hold"/>
                                        <p:tgtEl>
                                          <p:spTgt spid="695"/>
                                        </p:tgtEl>
                                        <p:attrNameLst>
                                          <p:attrName>ppt_x</p:attrName>
                                        </p:attrNameLst>
                                      </p:cBhvr>
                                      <p:tavLst>
                                        <p:tav tm="0">
                                          <p:val>
                                            <p:strVal val="#ppt_x"/>
                                          </p:val>
                                        </p:tav>
                                        <p:tav tm="100000">
                                          <p:val>
                                            <p:strVal val="#ppt_x"/>
                                          </p:val>
                                        </p:tav>
                                      </p:tavLst>
                                    </p:anim>
                                    <p:anim calcmode="lin" valueType="num">
                                      <p:cBhvr additive="repl">
                                        <p:cTn id="96" dur="500" fill="hold"/>
                                        <p:tgtEl>
                                          <p:spTgt spid="695"/>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nodeType="clickEffect" fill="hold" presetClass="entr" presetID="2" presetSubtype="4">
                                  <p:stCondLst>
                                    <p:cond delay="0"/>
                                  </p:stCondLst>
                                  <p:childTnLst>
                                    <p:set>
                                      <p:cBhvr>
                                        <p:cTn id="100" dur="1" fill="hold">
                                          <p:stCondLst>
                                            <p:cond delay="0"/>
                                          </p:stCondLst>
                                        </p:cTn>
                                        <p:tgtEl>
                                          <p:spTgt spid="697"/>
                                        </p:tgtEl>
                                        <p:attrNameLst>
                                          <p:attrName>style.visibility</p:attrName>
                                        </p:attrNameLst>
                                      </p:cBhvr>
                                      <p:to>
                                        <p:strVal val="visible"/>
                                      </p:to>
                                    </p:set>
                                    <p:anim calcmode="lin" valueType="num">
                                      <p:cBhvr additive="repl">
                                        <p:cTn id="101" dur="500" fill="hold"/>
                                        <p:tgtEl>
                                          <p:spTgt spid="697"/>
                                        </p:tgtEl>
                                        <p:attrNameLst>
                                          <p:attrName>ppt_x</p:attrName>
                                        </p:attrNameLst>
                                      </p:cBhvr>
                                      <p:tavLst>
                                        <p:tav tm="0">
                                          <p:val>
                                            <p:strVal val="#ppt_x"/>
                                          </p:val>
                                        </p:tav>
                                        <p:tav tm="100000">
                                          <p:val>
                                            <p:strVal val="#ppt_x"/>
                                          </p:val>
                                        </p:tav>
                                      </p:tavLst>
                                    </p:anim>
                                    <p:anim calcmode="lin" valueType="num">
                                      <p:cBhvr additive="repl">
                                        <p:cTn id="102" dur="500" fill="hold"/>
                                        <p:tgtEl>
                                          <p:spTgt spid="6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98" name="Immagine 2" descr=""/>
          <p:cNvPicPr/>
          <p:nvPr/>
        </p:nvPicPr>
        <p:blipFill>
          <a:blip r:embed="rId1"/>
          <a:stretch/>
        </p:blipFill>
        <p:spPr>
          <a:xfrm>
            <a:off x="609480" y="907920"/>
            <a:ext cx="7371720" cy="5244840"/>
          </a:xfrm>
          <a:prstGeom prst="rect">
            <a:avLst/>
          </a:prstGeom>
          <a:ln w="0">
            <a:noFill/>
          </a:ln>
        </p:spPr>
      </p:pic>
      <p:pic>
        <p:nvPicPr>
          <p:cNvPr id="699" name="Immagine 3" descr=""/>
          <p:cNvPicPr/>
          <p:nvPr/>
        </p:nvPicPr>
        <p:blipFill>
          <a:blip r:embed="rId2"/>
          <a:stretch/>
        </p:blipFill>
        <p:spPr>
          <a:xfrm>
            <a:off x="8293680" y="1314360"/>
            <a:ext cx="3269160" cy="4381200"/>
          </a:xfrm>
          <a:prstGeom prst="rect">
            <a:avLst/>
          </a:prstGeom>
          <a:ln w="0">
            <a:noFill/>
          </a:ln>
        </p:spPr>
      </p:pic>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0" name="PlaceHolder 1"/>
          <p:cNvSpPr>
            <a:spLocks noGrp="1"/>
          </p:cNvSpPr>
          <p:nvPr>
            <p:ph type="title"/>
          </p:nvPr>
        </p:nvSpPr>
        <p:spPr>
          <a:xfrm>
            <a:off x="838080" y="365040"/>
            <a:ext cx="10515240" cy="1325160"/>
          </a:xfrm>
          <a:prstGeom prst="rect">
            <a:avLst/>
          </a:prstGeom>
          <a:noFill/>
          <a:ln w="0">
            <a:noFill/>
          </a:ln>
        </p:spPr>
        <p:txBody>
          <a:bodyPr anchor="ctr">
            <a:normAutofit/>
          </a:bodyPr>
          <a:p>
            <a:pPr algn="ctr">
              <a:lnSpc>
                <a:spcPct val="90000"/>
              </a:lnSpc>
              <a:buNone/>
            </a:pPr>
            <a:r>
              <a:rPr b="1" lang="it-IT" sz="4400" spc="-1" strike="noStrike">
                <a:solidFill>
                  <a:srgbClr val="ffff00"/>
                </a:solidFill>
                <a:latin typeface="Times New Roman"/>
              </a:rPr>
              <a:t>Attivita’ fisica</a:t>
            </a:r>
            <a:endParaRPr b="0" lang="it-IT" sz="4400" spc="-1" strike="noStrike">
              <a:solidFill>
                <a:srgbClr val="000000"/>
              </a:solidFill>
              <a:latin typeface="Calibri"/>
            </a:endParaRPr>
          </a:p>
        </p:txBody>
      </p:sp>
      <p:pic>
        <p:nvPicPr>
          <p:cNvPr id="701" name="Segnaposto contenuto 7" descr=""/>
          <p:cNvPicPr/>
          <p:nvPr/>
        </p:nvPicPr>
        <p:blipFill>
          <a:blip r:embed="rId1"/>
          <a:stretch/>
        </p:blipFill>
        <p:spPr>
          <a:xfrm>
            <a:off x="1455840" y="1949760"/>
            <a:ext cx="2882520" cy="4350960"/>
          </a:xfrm>
          <a:prstGeom prst="rect">
            <a:avLst/>
          </a:prstGeom>
          <a:ln w="0">
            <a:noFill/>
          </a:ln>
        </p:spPr>
      </p:pic>
      <p:pic>
        <p:nvPicPr>
          <p:cNvPr id="702" name="Segnaposto contenuto 10" descr=""/>
          <p:cNvPicPr/>
          <p:nvPr/>
        </p:nvPicPr>
        <p:blipFill>
          <a:blip r:embed="rId2"/>
          <a:stretch/>
        </p:blipFill>
        <p:spPr>
          <a:xfrm>
            <a:off x="6192720" y="2403000"/>
            <a:ext cx="5390280" cy="3317040"/>
          </a:xfrm>
          <a:prstGeom prst="rect">
            <a:avLst/>
          </a:prstGeom>
          <a:ln w="0">
            <a:noFill/>
          </a:ln>
        </p:spPr>
      </p:pic>
      <mc:AlternateContent>
        <mc:Choice xmlns:a14="http://schemas.microsoft.com/office/drawing/2010/main" Requires="a14">
          <p:sp>
            <p:nvSpPr>
              <p:cNvPr id="703" name="CasellaDiTesto 11"/>
              <p:cNvSpPr txBox="1"/>
              <p:nvPr/>
            </p:nvSpPr>
            <p:spPr>
              <a:xfrm>
                <a:off x="4249440" y="3019680"/>
                <a:ext cx="2032200" cy="1353960"/>
              </a:xfrm>
              <a:prstGeom prst="rect">
                <a:avLst/>
              </a:prstGeom>
            </p:spPr>
            <p:txBody>
              <a:bodyPr/>
              <a:p>
                <a14:m>
                  <m:oMath xmlns:m="http://schemas.openxmlformats.org/officeDocument/2006/math">
                    <m:r>
                      <m:t xml:space="preserve">≠</m:t>
                    </m:r>
                  </m:oMath>
                </a14:m>
              </a:p>
            </p:txBody>
          </p:sp>
        </mc:Choice>
        <mc:Fallback/>
      </mc:AlternateContent>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4" name="PlaceHolder 1"/>
          <p:cNvSpPr>
            <a:spLocks noGrp="1"/>
          </p:cNvSpPr>
          <p:nvPr>
            <p:ph type="title"/>
          </p:nvPr>
        </p:nvSpPr>
        <p:spPr>
          <a:xfrm>
            <a:off x="838080" y="298800"/>
            <a:ext cx="10500120" cy="2094120"/>
          </a:xfrm>
          <a:prstGeom prst="rect">
            <a:avLst/>
          </a:prstGeom>
          <a:noFill/>
          <a:ln w="0">
            <a:noFill/>
          </a:ln>
        </p:spPr>
        <p:txBody>
          <a:bodyPr anchor="ctr">
            <a:normAutofit/>
          </a:bodyPr>
          <a:p>
            <a:pPr algn="ctr">
              <a:lnSpc>
                <a:spcPct val="90000"/>
              </a:lnSpc>
              <a:buNone/>
            </a:pPr>
            <a:r>
              <a:rPr b="1" lang="it-IT" sz="4400" spc="-1" strike="noStrike">
                <a:solidFill>
                  <a:srgbClr val="ffff00"/>
                </a:solidFill>
                <a:latin typeface="Times New Roman"/>
              </a:rPr>
              <a:t>Attività fisica</a:t>
            </a:r>
            <a:endParaRPr b="0" lang="it-IT" sz="4400" spc="-1" strike="noStrike">
              <a:solidFill>
                <a:srgbClr val="000000"/>
              </a:solidFill>
              <a:latin typeface="Calibri"/>
            </a:endParaRPr>
          </a:p>
        </p:txBody>
      </p:sp>
      <p:sp>
        <p:nvSpPr>
          <p:cNvPr id="705" name="Rettangolo 4"/>
          <p:cNvSpPr/>
          <p:nvPr/>
        </p:nvSpPr>
        <p:spPr>
          <a:xfrm>
            <a:off x="1084680" y="2019600"/>
            <a:ext cx="10079280" cy="39898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it-IT" sz="3200" spc="-1" strike="noStrike">
                <a:solidFill>
                  <a:srgbClr val="ffff00"/>
                </a:solidFill>
                <a:latin typeface="Times New Roman"/>
              </a:rPr>
              <a:t>Rende il cuore più robusto e resistente alla fatica.</a:t>
            </a:r>
            <a:endParaRPr b="0" lang="it-IT" sz="3200" spc="-1" strike="noStrike">
              <a:latin typeface="Arial"/>
            </a:endParaRPr>
          </a:p>
          <a:p>
            <a:pPr algn="ctr">
              <a:lnSpc>
                <a:spcPct val="100000"/>
              </a:lnSpc>
              <a:buNone/>
            </a:pPr>
            <a:r>
              <a:rPr b="1" lang="it-IT" sz="3200" spc="-1" strike="noStrike">
                <a:solidFill>
                  <a:srgbClr val="ffff00"/>
                </a:solidFill>
                <a:latin typeface="Times New Roman"/>
              </a:rPr>
              <a:t>Aumenta la richiesta di ossigeno da parte del corpo e il lavoro di cuore e polmoni, rendendo la circolazione più efficiente. </a:t>
            </a:r>
            <a:endParaRPr b="0" lang="it-IT" sz="3200" spc="-1" strike="noStrike">
              <a:latin typeface="Arial"/>
            </a:endParaRPr>
          </a:p>
          <a:p>
            <a:pPr algn="ctr">
              <a:lnSpc>
                <a:spcPct val="100000"/>
              </a:lnSpc>
              <a:buNone/>
            </a:pPr>
            <a:endParaRPr b="0" lang="it-IT" sz="3200" spc="-1" strike="noStrike">
              <a:latin typeface="Arial"/>
            </a:endParaRPr>
          </a:p>
          <a:p>
            <a:pPr algn="ctr">
              <a:lnSpc>
                <a:spcPct val="100000"/>
              </a:lnSpc>
              <a:buNone/>
            </a:pPr>
            <a:r>
              <a:rPr b="1" lang="it-IT" sz="3200" spc="-1" strike="noStrike">
                <a:solidFill>
                  <a:srgbClr val="ffff00"/>
                </a:solidFill>
                <a:latin typeface="Times New Roman"/>
              </a:rPr>
              <a:t>Un cuore allenato pompa più sangue senza dispendio supplementare di energia: 10 battiti cardiaci in meno al minuto significano 5.256.000 battiti all’anno risparmiati.</a:t>
            </a:r>
            <a:endParaRPr b="0" lang="it-IT" sz="3200" spc="-1" strike="noStrike">
              <a:latin typeface="Arial"/>
            </a:endParaRPr>
          </a:p>
        </p:txBody>
      </p:sp>
      <p:pic>
        <p:nvPicPr>
          <p:cNvPr id="706" name="Immagine 1" descr=""/>
          <p:cNvPicPr/>
          <p:nvPr/>
        </p:nvPicPr>
        <p:blipFill>
          <a:blip r:embed="rId1"/>
          <a:stretch/>
        </p:blipFill>
        <p:spPr>
          <a:xfrm>
            <a:off x="838080" y="651600"/>
            <a:ext cx="2462040" cy="1367640"/>
          </a:xfrm>
          <a:prstGeom prst="rect">
            <a:avLst/>
          </a:prstGeom>
          <a:ln w="0">
            <a:noFill/>
          </a:ln>
        </p:spPr>
      </p:pic>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7" name="PlaceHolder 1"/>
          <p:cNvSpPr>
            <a:spLocks noGrp="1"/>
          </p:cNvSpPr>
          <p:nvPr>
            <p:ph type="title"/>
          </p:nvPr>
        </p:nvSpPr>
        <p:spPr>
          <a:xfrm>
            <a:off x="838080" y="298800"/>
            <a:ext cx="10500120" cy="2094120"/>
          </a:xfrm>
          <a:prstGeom prst="rect">
            <a:avLst/>
          </a:prstGeom>
          <a:noFill/>
          <a:ln w="0">
            <a:noFill/>
          </a:ln>
        </p:spPr>
        <p:txBody>
          <a:bodyPr anchor="ctr">
            <a:normAutofit/>
          </a:bodyPr>
          <a:p>
            <a:pPr algn="ctr">
              <a:lnSpc>
                <a:spcPct val="90000"/>
              </a:lnSpc>
              <a:buNone/>
            </a:pPr>
            <a:r>
              <a:rPr b="1" lang="it-IT" sz="4400" spc="-1" strike="noStrike">
                <a:solidFill>
                  <a:srgbClr val="ffff00"/>
                </a:solidFill>
                <a:latin typeface="Times New Roman"/>
              </a:rPr>
              <a:t>Attività fisica</a:t>
            </a:r>
            <a:endParaRPr b="0" lang="it-IT" sz="4400" spc="-1" strike="noStrike">
              <a:solidFill>
                <a:srgbClr val="000000"/>
              </a:solidFill>
              <a:latin typeface="Calibri"/>
            </a:endParaRPr>
          </a:p>
        </p:txBody>
      </p:sp>
      <p:sp>
        <p:nvSpPr>
          <p:cNvPr id="708" name="Rettangolo 4"/>
          <p:cNvSpPr/>
          <p:nvPr/>
        </p:nvSpPr>
        <p:spPr>
          <a:xfrm>
            <a:off x="1084680" y="2019600"/>
            <a:ext cx="10079280" cy="3989880"/>
          </a:xfrm>
          <a:prstGeom prst="rect">
            <a:avLst/>
          </a:prstGeom>
          <a:noFill/>
          <a:ln w="0">
            <a:noFill/>
          </a:ln>
        </p:spPr>
        <p:style>
          <a:lnRef idx="0"/>
          <a:fillRef idx="0"/>
          <a:effectRef idx="0"/>
          <a:fontRef idx="minor"/>
        </p:style>
        <p:txBody>
          <a:bodyPr lIns="90000" rIns="90000" tIns="45000" bIns="45000" anchor="t">
            <a:spAutoFit/>
          </a:bodyPr>
          <a:p>
            <a:pPr marL="514440" indent="-514440" algn="ctr">
              <a:lnSpc>
                <a:spcPct val="100000"/>
              </a:lnSpc>
              <a:buClr>
                <a:srgbClr val="ffff00"/>
              </a:buClr>
              <a:buFont typeface="Calibri Light"/>
              <a:buAutoNum type="arabicPeriod"/>
            </a:pPr>
            <a:r>
              <a:rPr b="1" lang="it-IT" sz="3200" spc="-1" strike="noStrike">
                <a:solidFill>
                  <a:srgbClr val="ffff00"/>
                </a:solidFill>
                <a:latin typeface="Times New Roman"/>
              </a:rPr>
              <a:t>aiuta a perdere il sovrappeso</a:t>
            </a:r>
            <a:endParaRPr b="0" lang="it-IT" sz="3200" spc="-1" strike="noStrike">
              <a:latin typeface="Arial"/>
            </a:endParaRPr>
          </a:p>
          <a:p>
            <a:pPr marL="514440" indent="-514440" algn="ctr">
              <a:lnSpc>
                <a:spcPct val="100000"/>
              </a:lnSpc>
              <a:buClr>
                <a:srgbClr val="ffff00"/>
              </a:buClr>
              <a:buFont typeface="Calibri Light"/>
              <a:buAutoNum type="arabicPeriod"/>
            </a:pPr>
            <a:r>
              <a:rPr b="1" lang="it-IT" sz="3200" spc="-1" strike="noStrike">
                <a:solidFill>
                  <a:srgbClr val="ffff00"/>
                </a:solidFill>
                <a:latin typeface="Times New Roman"/>
              </a:rPr>
              <a:t>migliora la pressione arteriosa</a:t>
            </a:r>
            <a:endParaRPr b="0" lang="it-IT" sz="3200" spc="-1" strike="noStrike">
              <a:latin typeface="Arial"/>
            </a:endParaRPr>
          </a:p>
          <a:p>
            <a:pPr marL="514440" indent="-514440" algn="ctr">
              <a:lnSpc>
                <a:spcPct val="100000"/>
              </a:lnSpc>
              <a:buClr>
                <a:srgbClr val="ffff00"/>
              </a:buClr>
              <a:buFont typeface="Calibri Light"/>
              <a:buAutoNum type="arabicPeriod"/>
            </a:pPr>
            <a:r>
              <a:rPr b="1" lang="it-IT" sz="3200" spc="-1" strike="noStrike">
                <a:solidFill>
                  <a:srgbClr val="ffff00"/>
                </a:solidFill>
                <a:latin typeface="Times New Roman"/>
              </a:rPr>
              <a:t>brucia i grassi e migliora il colesterolo nel sangue</a:t>
            </a:r>
            <a:endParaRPr b="0" lang="it-IT" sz="3200" spc="-1" strike="noStrike">
              <a:latin typeface="Arial"/>
            </a:endParaRPr>
          </a:p>
          <a:p>
            <a:pPr marL="514440" indent="-514440" algn="ctr">
              <a:lnSpc>
                <a:spcPct val="100000"/>
              </a:lnSpc>
              <a:buClr>
                <a:srgbClr val="ffff00"/>
              </a:buClr>
              <a:buFont typeface="Calibri Light"/>
              <a:buAutoNum type="arabicPeriod"/>
            </a:pPr>
            <a:r>
              <a:rPr b="1" lang="it-IT" sz="3200" spc="-1" strike="noStrike">
                <a:solidFill>
                  <a:srgbClr val="ffff00"/>
                </a:solidFill>
                <a:latin typeface="Times New Roman"/>
              </a:rPr>
              <a:t>aiuta a prevenire e controllare il diabete</a:t>
            </a:r>
            <a:endParaRPr b="0" lang="it-IT" sz="3200" spc="-1" strike="noStrike">
              <a:latin typeface="Arial"/>
            </a:endParaRPr>
          </a:p>
          <a:p>
            <a:pPr marL="514440" indent="-514440" algn="ctr">
              <a:lnSpc>
                <a:spcPct val="100000"/>
              </a:lnSpc>
              <a:buClr>
                <a:srgbClr val="ffff00"/>
              </a:buClr>
              <a:buFont typeface="Calibri Light"/>
              <a:buAutoNum type="arabicPeriod"/>
            </a:pPr>
            <a:r>
              <a:rPr b="1" lang="it-IT" sz="3200" spc="-1" strike="noStrike">
                <a:solidFill>
                  <a:srgbClr val="ffff00"/>
                </a:solidFill>
                <a:latin typeface="Times New Roman"/>
              </a:rPr>
              <a:t>è un ottimo antistress</a:t>
            </a:r>
            <a:endParaRPr b="0" lang="it-IT" sz="3200" spc="-1" strike="noStrike">
              <a:latin typeface="Arial"/>
            </a:endParaRPr>
          </a:p>
          <a:p>
            <a:pPr marL="514440" indent="-514440" algn="ctr">
              <a:lnSpc>
                <a:spcPct val="100000"/>
              </a:lnSpc>
              <a:buClr>
                <a:srgbClr val="ffff00"/>
              </a:buClr>
              <a:buFont typeface="Calibri Light"/>
              <a:buAutoNum type="arabicPeriod"/>
            </a:pPr>
            <a:r>
              <a:rPr b="1" lang="it-IT" sz="3200" spc="-1" strike="noStrike">
                <a:solidFill>
                  <a:srgbClr val="ffff00"/>
                </a:solidFill>
                <a:latin typeface="Times New Roman"/>
              </a:rPr>
              <a:t>fa diminuire la voglia di fumare</a:t>
            </a:r>
            <a:endParaRPr b="0" lang="it-IT" sz="3200" spc="-1" strike="noStrike">
              <a:latin typeface="Arial"/>
            </a:endParaRPr>
          </a:p>
          <a:p>
            <a:pPr marL="514440" indent="-514440" algn="ctr">
              <a:lnSpc>
                <a:spcPct val="100000"/>
              </a:lnSpc>
              <a:buClr>
                <a:srgbClr val="ffff00"/>
              </a:buClr>
              <a:buFont typeface="Calibri Light"/>
              <a:buAutoNum type="arabicPeriod"/>
            </a:pPr>
            <a:r>
              <a:rPr b="1" lang="it-IT" sz="3200" spc="-1" strike="noStrike">
                <a:solidFill>
                  <a:srgbClr val="ffff00"/>
                </a:solidFill>
                <a:latin typeface="Times New Roman"/>
              </a:rPr>
              <a:t>è un buon modo per socializzare</a:t>
            </a:r>
            <a:endParaRPr b="0" lang="it-IT" sz="3200" spc="-1" strike="noStrike">
              <a:latin typeface="Arial"/>
            </a:endParaRPr>
          </a:p>
          <a:p>
            <a:pPr marL="514440" indent="-514440" algn="ctr">
              <a:lnSpc>
                <a:spcPct val="100000"/>
              </a:lnSpc>
              <a:buClr>
                <a:srgbClr val="ffff00"/>
              </a:buClr>
              <a:buFont typeface="Calibri Light"/>
              <a:buAutoNum type="arabicPeriod"/>
            </a:pPr>
            <a:r>
              <a:rPr b="1" lang="it-IT" sz="3200" spc="-1" strike="noStrike">
                <a:solidFill>
                  <a:srgbClr val="ffff00"/>
                </a:solidFill>
                <a:latin typeface="Times New Roman"/>
              </a:rPr>
              <a:t>è il miglior cosmetico.</a:t>
            </a:r>
            <a:endParaRPr b="0" lang="it-IT" sz="3200" spc="-1" strike="noStrike">
              <a:latin typeface="Arial"/>
            </a:endParaRPr>
          </a:p>
        </p:txBody>
      </p:sp>
      <p:pic>
        <p:nvPicPr>
          <p:cNvPr id="709" name="Immagine 1" descr=""/>
          <p:cNvPicPr/>
          <p:nvPr/>
        </p:nvPicPr>
        <p:blipFill>
          <a:blip r:embed="rId1"/>
          <a:stretch/>
        </p:blipFill>
        <p:spPr>
          <a:xfrm>
            <a:off x="317520" y="514800"/>
            <a:ext cx="3038040" cy="1504440"/>
          </a:xfrm>
          <a:prstGeom prst="rect">
            <a:avLst/>
          </a:prstGeom>
          <a:ln w="0">
            <a:noFill/>
          </a:ln>
        </p:spPr>
      </p:pic>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0" name="PlaceHolder 1"/>
          <p:cNvSpPr>
            <a:spLocks noGrp="1"/>
          </p:cNvSpPr>
          <p:nvPr>
            <p:ph type="title"/>
          </p:nvPr>
        </p:nvSpPr>
        <p:spPr>
          <a:xfrm>
            <a:off x="838080" y="298800"/>
            <a:ext cx="10500120" cy="2094120"/>
          </a:xfrm>
          <a:prstGeom prst="rect">
            <a:avLst/>
          </a:prstGeom>
          <a:noFill/>
          <a:ln w="0">
            <a:noFill/>
          </a:ln>
        </p:spPr>
        <p:txBody>
          <a:bodyPr anchor="ctr">
            <a:normAutofit/>
          </a:bodyPr>
          <a:p>
            <a:pPr algn="ctr">
              <a:lnSpc>
                <a:spcPct val="90000"/>
              </a:lnSpc>
              <a:buNone/>
            </a:pPr>
            <a:r>
              <a:rPr b="1" lang="it-IT" sz="4400" spc="-1" strike="noStrike">
                <a:solidFill>
                  <a:srgbClr val="ffff00"/>
                </a:solidFill>
                <a:latin typeface="Times New Roman"/>
              </a:rPr>
              <a:t>Attività fisica</a:t>
            </a:r>
            <a:endParaRPr b="0" lang="it-IT" sz="4400" spc="-1" strike="noStrike">
              <a:solidFill>
                <a:srgbClr val="000000"/>
              </a:solidFill>
              <a:latin typeface="Calibri"/>
            </a:endParaRPr>
          </a:p>
        </p:txBody>
      </p:sp>
      <p:sp>
        <p:nvSpPr>
          <p:cNvPr id="711" name="Rettangolo 4"/>
          <p:cNvSpPr/>
          <p:nvPr/>
        </p:nvSpPr>
        <p:spPr>
          <a:xfrm>
            <a:off x="1084680" y="2019600"/>
            <a:ext cx="10079280" cy="3989880"/>
          </a:xfrm>
          <a:prstGeom prst="rect">
            <a:avLst/>
          </a:prstGeom>
          <a:noFill/>
          <a:ln w="0">
            <a:noFill/>
          </a:ln>
        </p:spPr>
        <p:style>
          <a:lnRef idx="0"/>
          <a:fillRef idx="0"/>
          <a:effectRef idx="0"/>
          <a:fontRef idx="minor"/>
        </p:style>
        <p:txBody>
          <a:bodyPr lIns="90000" rIns="90000" tIns="45000" bIns="45000" anchor="t">
            <a:spAutoFit/>
          </a:bodyPr>
          <a:p>
            <a:pPr marL="514440" indent="-514440" algn="ctr">
              <a:lnSpc>
                <a:spcPct val="100000"/>
              </a:lnSpc>
              <a:buClr>
                <a:srgbClr val="ffff00"/>
              </a:buClr>
              <a:buFont typeface="Calibri Light"/>
              <a:buAutoNum type="arabicPeriod"/>
            </a:pPr>
            <a:r>
              <a:rPr b="1" lang="it-IT" sz="3200" spc="-1" strike="noStrike">
                <a:solidFill>
                  <a:srgbClr val="ffff00"/>
                </a:solidFill>
                <a:latin typeface="Times New Roman"/>
              </a:rPr>
              <a:t>andare a lavorare a piedi o in bicicletta</a:t>
            </a:r>
            <a:endParaRPr b="0" lang="it-IT" sz="3200" spc="-1" strike="noStrike">
              <a:latin typeface="Arial"/>
            </a:endParaRPr>
          </a:p>
          <a:p>
            <a:pPr marL="514440" indent="-514440" algn="ctr">
              <a:lnSpc>
                <a:spcPct val="100000"/>
              </a:lnSpc>
              <a:buClr>
                <a:srgbClr val="ffff00"/>
              </a:buClr>
              <a:buFont typeface="Calibri Light"/>
              <a:buAutoNum type="arabicPeriod"/>
            </a:pPr>
            <a:r>
              <a:rPr b="1" lang="it-IT" sz="3200" spc="-1" strike="noStrike">
                <a:solidFill>
                  <a:srgbClr val="ffff00"/>
                </a:solidFill>
                <a:latin typeface="Times New Roman"/>
              </a:rPr>
              <a:t>evitare la macchina per piccoli spostamenti</a:t>
            </a:r>
            <a:endParaRPr b="0" lang="it-IT" sz="3200" spc="-1" strike="noStrike">
              <a:latin typeface="Arial"/>
            </a:endParaRPr>
          </a:p>
          <a:p>
            <a:pPr marL="514440" indent="-514440" algn="ctr">
              <a:lnSpc>
                <a:spcPct val="100000"/>
              </a:lnSpc>
              <a:buClr>
                <a:srgbClr val="ffff00"/>
              </a:buClr>
              <a:buFont typeface="Calibri Light"/>
              <a:buAutoNum type="arabicPeriod"/>
            </a:pPr>
            <a:r>
              <a:rPr b="1" lang="it-IT" sz="3200" spc="-1" strike="noStrike">
                <a:solidFill>
                  <a:srgbClr val="ffff00"/>
                </a:solidFill>
                <a:latin typeface="Times New Roman"/>
              </a:rPr>
              <a:t>organizzare una passeggiata con gli amici o una corsa nel parco</a:t>
            </a:r>
            <a:endParaRPr b="0" lang="it-IT" sz="3200" spc="-1" strike="noStrike">
              <a:latin typeface="Arial"/>
            </a:endParaRPr>
          </a:p>
          <a:p>
            <a:pPr marL="514440" indent="-514440" algn="ctr">
              <a:lnSpc>
                <a:spcPct val="100000"/>
              </a:lnSpc>
              <a:buClr>
                <a:srgbClr val="ffff00"/>
              </a:buClr>
              <a:buFont typeface="Calibri Light"/>
              <a:buAutoNum type="arabicPeriod"/>
            </a:pPr>
            <a:r>
              <a:rPr b="1" lang="it-IT" sz="3200" spc="-1" strike="noStrike">
                <a:solidFill>
                  <a:srgbClr val="ffff00"/>
                </a:solidFill>
                <a:latin typeface="Times New Roman"/>
              </a:rPr>
              <a:t>fare le scale invece di prendere l’ascensore</a:t>
            </a:r>
            <a:endParaRPr b="0" lang="it-IT" sz="3200" spc="-1" strike="noStrike">
              <a:latin typeface="Arial"/>
            </a:endParaRPr>
          </a:p>
          <a:p>
            <a:pPr marL="514440" indent="-514440" algn="ctr">
              <a:lnSpc>
                <a:spcPct val="100000"/>
              </a:lnSpc>
              <a:buClr>
                <a:srgbClr val="ffff00"/>
              </a:buClr>
              <a:buFont typeface="Calibri Light"/>
              <a:buAutoNum type="arabicPeriod"/>
            </a:pPr>
            <a:r>
              <a:rPr b="1" lang="it-IT" sz="3200" spc="-1" strike="noStrike">
                <a:solidFill>
                  <a:srgbClr val="ffff00"/>
                </a:solidFill>
                <a:latin typeface="Times New Roman"/>
              </a:rPr>
              <a:t>scendere prima dall’autobus</a:t>
            </a:r>
            <a:endParaRPr b="0" lang="it-IT" sz="3200" spc="-1" strike="noStrike">
              <a:latin typeface="Arial"/>
            </a:endParaRPr>
          </a:p>
          <a:p>
            <a:pPr marL="514440" indent="-514440" algn="ctr">
              <a:lnSpc>
                <a:spcPct val="100000"/>
              </a:lnSpc>
              <a:buClr>
                <a:srgbClr val="ffff00"/>
              </a:buClr>
              <a:buFont typeface="Calibri Light"/>
              <a:buAutoNum type="arabicPeriod"/>
            </a:pPr>
            <a:r>
              <a:rPr b="1" lang="it-IT" sz="3200" spc="-1" strike="noStrike">
                <a:solidFill>
                  <a:srgbClr val="ffff00"/>
                </a:solidFill>
                <a:latin typeface="Times New Roman"/>
              </a:rPr>
              <a:t>dedicarsi al giardinaggio o ai lavori di casa</a:t>
            </a:r>
            <a:endParaRPr b="0" lang="it-IT" sz="3200" spc="-1" strike="noStrike">
              <a:latin typeface="Arial"/>
            </a:endParaRPr>
          </a:p>
          <a:p>
            <a:pPr marL="514440" indent="-514440" algn="ctr">
              <a:lnSpc>
                <a:spcPct val="100000"/>
              </a:lnSpc>
              <a:buClr>
                <a:srgbClr val="ffff00"/>
              </a:buClr>
              <a:buFont typeface="Calibri Light"/>
              <a:buAutoNum type="arabicPeriod"/>
            </a:pPr>
            <a:r>
              <a:rPr b="1" lang="it-IT" sz="3200" spc="-1" strike="noStrike">
                <a:solidFill>
                  <a:srgbClr val="ffff00"/>
                </a:solidFill>
                <a:latin typeface="Times New Roman"/>
              </a:rPr>
              <a:t>andare a ballare o giocare con i bambini.</a:t>
            </a:r>
            <a:endParaRPr b="0" lang="it-IT" sz="3200" spc="-1" strike="noStrike">
              <a:latin typeface="Arial"/>
            </a:endParaRPr>
          </a:p>
        </p:txBody>
      </p:sp>
      <p:pic>
        <p:nvPicPr>
          <p:cNvPr id="712" name="Immagine 2" descr=""/>
          <p:cNvPicPr/>
          <p:nvPr/>
        </p:nvPicPr>
        <p:blipFill>
          <a:blip r:embed="rId1"/>
          <a:stretch/>
        </p:blipFill>
        <p:spPr>
          <a:xfrm>
            <a:off x="221400" y="269640"/>
            <a:ext cx="2123640" cy="215244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7" name="CasellaDiTesto 2"/>
          <p:cNvSpPr/>
          <p:nvPr/>
        </p:nvSpPr>
        <p:spPr>
          <a:xfrm>
            <a:off x="1005840" y="754560"/>
            <a:ext cx="4416480" cy="516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it-IT" sz="2800" spc="-1" strike="noStrike">
                <a:solidFill>
                  <a:srgbClr val="ffff00"/>
                </a:solidFill>
                <a:latin typeface="Times New Roman"/>
              </a:rPr>
              <a:t>Malattia renale cronica</a:t>
            </a:r>
            <a:endParaRPr b="0" lang="it-IT" sz="2800" spc="-1" strike="noStrike">
              <a:latin typeface="Arial"/>
            </a:endParaRPr>
          </a:p>
        </p:txBody>
      </p:sp>
      <p:sp>
        <p:nvSpPr>
          <p:cNvPr id="588" name="CasellaDiTesto 6"/>
          <p:cNvSpPr/>
          <p:nvPr/>
        </p:nvSpPr>
        <p:spPr>
          <a:xfrm>
            <a:off x="1730160" y="2325240"/>
            <a:ext cx="2875680" cy="516960"/>
          </a:xfrm>
          <a:prstGeom prst="rect">
            <a:avLst/>
          </a:prstGeom>
          <a:noFill/>
          <a:ln w="12700">
            <a:solidFill>
              <a:srgbClr val="ff0000"/>
            </a:solidFill>
            <a:round/>
          </a:ln>
        </p:spPr>
        <p:style>
          <a:lnRef idx="0"/>
          <a:fillRef idx="0"/>
          <a:effectRef idx="0"/>
          <a:fontRef idx="minor"/>
        </p:style>
        <p:txBody>
          <a:bodyPr lIns="90000" rIns="90000" tIns="45000" bIns="45000" anchor="t">
            <a:spAutoFit/>
          </a:bodyPr>
          <a:p>
            <a:pPr algn="ctr">
              <a:lnSpc>
                <a:spcPct val="100000"/>
              </a:lnSpc>
              <a:buNone/>
            </a:pPr>
            <a:r>
              <a:rPr b="1" lang="it-IT" sz="2800" spc="-1" strike="noStrike">
                <a:solidFill>
                  <a:srgbClr val="ffff00"/>
                </a:solidFill>
                <a:latin typeface="Times New Roman"/>
              </a:rPr>
              <a:t>Che cosa è?</a:t>
            </a:r>
            <a:endParaRPr b="0" lang="it-IT" sz="2800" spc="-1" strike="noStrike">
              <a:latin typeface="Arial"/>
            </a:endParaRPr>
          </a:p>
        </p:txBody>
      </p:sp>
      <p:pic>
        <p:nvPicPr>
          <p:cNvPr id="589" name="Immagine 10" descr=""/>
          <p:cNvPicPr/>
          <p:nvPr/>
        </p:nvPicPr>
        <p:blipFill>
          <a:blip r:embed="rId1"/>
          <a:stretch/>
        </p:blipFill>
        <p:spPr>
          <a:xfrm>
            <a:off x="5757120" y="1277640"/>
            <a:ext cx="5846040" cy="3936240"/>
          </a:xfrm>
          <a:prstGeom prst="rect">
            <a:avLst/>
          </a:prstGeom>
          <a:ln w="0">
            <a:noFill/>
          </a:ln>
        </p:spPr>
      </p:pic>
      <p:sp>
        <p:nvSpPr>
          <p:cNvPr id="590" name="CasellaDiTesto 11"/>
          <p:cNvSpPr/>
          <p:nvPr/>
        </p:nvSpPr>
        <p:spPr>
          <a:xfrm>
            <a:off x="1730160" y="2841840"/>
            <a:ext cx="2875680" cy="516960"/>
          </a:xfrm>
          <a:prstGeom prst="rect">
            <a:avLst/>
          </a:prstGeom>
          <a:noFill/>
          <a:ln w="12700">
            <a:solidFill>
              <a:srgbClr val="ff0000"/>
            </a:solidFill>
            <a:round/>
          </a:ln>
        </p:spPr>
        <p:style>
          <a:lnRef idx="0"/>
          <a:fillRef idx="0"/>
          <a:effectRef idx="0"/>
          <a:fontRef idx="minor"/>
        </p:style>
        <p:txBody>
          <a:bodyPr lIns="90000" rIns="90000" tIns="45000" bIns="45000" anchor="t">
            <a:spAutoFit/>
          </a:bodyPr>
          <a:p>
            <a:pPr algn="ctr">
              <a:lnSpc>
                <a:spcPct val="100000"/>
              </a:lnSpc>
              <a:buNone/>
            </a:pPr>
            <a:r>
              <a:rPr b="1" lang="it-IT" sz="2800" spc="-1" strike="noStrike">
                <a:solidFill>
                  <a:srgbClr val="ffff00"/>
                </a:solidFill>
                <a:latin typeface="Times New Roman"/>
              </a:rPr>
              <a:t>Cosa la provoca?</a:t>
            </a:r>
            <a:endParaRPr b="0" lang="it-IT" sz="2800" spc="-1" strike="noStrike">
              <a:latin typeface="Arial"/>
            </a:endParaRPr>
          </a:p>
        </p:txBody>
      </p:sp>
      <p:sp>
        <p:nvSpPr>
          <p:cNvPr id="591" name="CasellaDiTesto 6"/>
          <p:cNvSpPr/>
          <p:nvPr/>
        </p:nvSpPr>
        <p:spPr>
          <a:xfrm>
            <a:off x="1733760" y="3358800"/>
            <a:ext cx="2875680" cy="943560"/>
          </a:xfrm>
          <a:prstGeom prst="rect">
            <a:avLst/>
          </a:prstGeom>
          <a:noFill/>
          <a:ln w="12700">
            <a:solidFill>
              <a:srgbClr val="ff0000"/>
            </a:solidFill>
            <a:round/>
          </a:ln>
        </p:spPr>
        <p:style>
          <a:lnRef idx="0"/>
          <a:fillRef idx="0"/>
          <a:effectRef idx="0"/>
          <a:fontRef idx="minor"/>
        </p:style>
        <p:txBody>
          <a:bodyPr lIns="90000" rIns="90000" tIns="45000" bIns="45000" anchor="t">
            <a:spAutoFit/>
          </a:bodyPr>
          <a:p>
            <a:pPr algn="ctr">
              <a:lnSpc>
                <a:spcPct val="100000"/>
              </a:lnSpc>
              <a:buNone/>
            </a:pPr>
            <a:r>
              <a:rPr b="1" lang="it-IT" sz="2800" spc="-1" strike="noStrike">
                <a:solidFill>
                  <a:srgbClr val="ffff00"/>
                </a:solidFill>
                <a:latin typeface="Times New Roman"/>
              </a:rPr>
              <a:t>Come la preveniamo?</a:t>
            </a:r>
            <a:endParaRPr b="0" lang="it-IT" sz="28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2" presetSubtype="4">
                                  <p:stCondLst>
                                    <p:cond delay="0"/>
                                  </p:stCondLst>
                                  <p:childTnLst>
                                    <p:set>
                                      <p:cBhvr>
                                        <p:cTn id="6" dur="1" fill="hold">
                                          <p:stCondLst>
                                            <p:cond delay="0"/>
                                          </p:stCondLst>
                                        </p:cTn>
                                        <p:tgtEl>
                                          <p:spTgt spid="588"/>
                                        </p:tgtEl>
                                        <p:attrNameLst>
                                          <p:attrName>style.visibility</p:attrName>
                                        </p:attrNameLst>
                                      </p:cBhvr>
                                      <p:to>
                                        <p:strVal val="visible"/>
                                      </p:to>
                                    </p:set>
                                    <p:anim calcmode="lin" valueType="num">
                                      <p:cBhvr additive="repl">
                                        <p:cTn id="7" dur="500" fill="hold"/>
                                        <p:tgtEl>
                                          <p:spTgt spid="588"/>
                                        </p:tgtEl>
                                        <p:attrNameLst>
                                          <p:attrName>ppt_x</p:attrName>
                                        </p:attrNameLst>
                                      </p:cBhvr>
                                      <p:tavLst>
                                        <p:tav tm="0">
                                          <p:val>
                                            <p:strVal val="#ppt_x"/>
                                          </p:val>
                                        </p:tav>
                                        <p:tav tm="100000">
                                          <p:val>
                                            <p:strVal val="#ppt_x"/>
                                          </p:val>
                                        </p:tav>
                                      </p:tavLst>
                                    </p:anim>
                                    <p:anim calcmode="lin" valueType="num">
                                      <p:cBhvr additive="repl">
                                        <p:cTn id="8" dur="500" fill="hold"/>
                                        <p:tgtEl>
                                          <p:spTgt spid="5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fill="hold" presetClass="entr" presetID="2" presetSubtype="4">
                                  <p:stCondLst>
                                    <p:cond delay="0"/>
                                  </p:stCondLst>
                                  <p:childTnLst>
                                    <p:set>
                                      <p:cBhvr>
                                        <p:cTn id="12" dur="1" fill="hold">
                                          <p:stCondLst>
                                            <p:cond delay="0"/>
                                          </p:stCondLst>
                                        </p:cTn>
                                        <p:tgtEl>
                                          <p:spTgt spid="590"/>
                                        </p:tgtEl>
                                        <p:attrNameLst>
                                          <p:attrName>style.visibility</p:attrName>
                                        </p:attrNameLst>
                                      </p:cBhvr>
                                      <p:to>
                                        <p:strVal val="visible"/>
                                      </p:to>
                                    </p:set>
                                    <p:anim calcmode="lin" valueType="num">
                                      <p:cBhvr additive="repl">
                                        <p:cTn id="13" dur="500" fill="hold"/>
                                        <p:tgtEl>
                                          <p:spTgt spid="590"/>
                                        </p:tgtEl>
                                        <p:attrNameLst>
                                          <p:attrName>ppt_x</p:attrName>
                                        </p:attrNameLst>
                                      </p:cBhvr>
                                      <p:tavLst>
                                        <p:tav tm="0">
                                          <p:val>
                                            <p:strVal val="#ppt_x"/>
                                          </p:val>
                                        </p:tav>
                                        <p:tav tm="100000">
                                          <p:val>
                                            <p:strVal val="#ppt_x"/>
                                          </p:val>
                                        </p:tav>
                                      </p:tavLst>
                                    </p:anim>
                                    <p:anim calcmode="lin" valueType="num">
                                      <p:cBhvr additive="repl">
                                        <p:cTn id="14" dur="500" fill="hold"/>
                                        <p:tgtEl>
                                          <p:spTgt spid="59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fill="hold" presetClass="entr" presetID="2" presetSubtype="4">
                                  <p:stCondLst>
                                    <p:cond delay="0"/>
                                  </p:stCondLst>
                                  <p:childTnLst>
                                    <p:set>
                                      <p:cBhvr>
                                        <p:cTn id="18" dur="1" fill="hold">
                                          <p:stCondLst>
                                            <p:cond delay="0"/>
                                          </p:stCondLst>
                                        </p:cTn>
                                        <p:tgtEl>
                                          <p:spTgt spid="591"/>
                                        </p:tgtEl>
                                        <p:attrNameLst>
                                          <p:attrName>style.visibility</p:attrName>
                                        </p:attrNameLst>
                                      </p:cBhvr>
                                      <p:to>
                                        <p:strVal val="visible"/>
                                      </p:to>
                                    </p:set>
                                    <p:anim calcmode="lin" valueType="num">
                                      <p:cBhvr additive="repl">
                                        <p:cTn id="19" dur="500" fill="hold"/>
                                        <p:tgtEl>
                                          <p:spTgt spid="591"/>
                                        </p:tgtEl>
                                        <p:attrNameLst>
                                          <p:attrName>ppt_x</p:attrName>
                                        </p:attrNameLst>
                                      </p:cBhvr>
                                      <p:tavLst>
                                        <p:tav tm="0">
                                          <p:val>
                                            <p:strVal val="#ppt_x"/>
                                          </p:val>
                                        </p:tav>
                                        <p:tav tm="100000">
                                          <p:val>
                                            <p:strVal val="#ppt_x"/>
                                          </p:val>
                                        </p:tav>
                                      </p:tavLst>
                                    </p:anim>
                                    <p:anim calcmode="lin" valueType="num">
                                      <p:cBhvr additive="repl">
                                        <p:cTn id="20" dur="500" fill="hold"/>
                                        <p:tgtEl>
                                          <p:spTgt spid="5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13" name="Immagine 1" descr=""/>
          <p:cNvPicPr/>
          <p:nvPr/>
        </p:nvPicPr>
        <p:blipFill>
          <a:blip r:embed="rId1"/>
          <a:stretch/>
        </p:blipFill>
        <p:spPr>
          <a:xfrm>
            <a:off x="2891880" y="137520"/>
            <a:ext cx="6442920" cy="6468840"/>
          </a:xfrm>
          <a:prstGeom prst="rect">
            <a:avLst/>
          </a:prstGeom>
          <a:ln w="0">
            <a:noFill/>
          </a:ln>
        </p:spPr>
      </p:pic>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4" name="CasellaDiTesto 1"/>
          <p:cNvSpPr/>
          <p:nvPr/>
        </p:nvSpPr>
        <p:spPr>
          <a:xfrm>
            <a:off x="1786320" y="2810160"/>
            <a:ext cx="8675640" cy="516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it-IT" sz="2800" spc="-1" strike="noStrike">
                <a:solidFill>
                  <a:srgbClr val="ffff00"/>
                </a:solidFill>
                <a:latin typeface="Times New Roman"/>
              </a:rPr>
              <a:t>Non esiste l’alimento ideale</a:t>
            </a:r>
            <a:endParaRPr b="0" lang="it-IT" sz="2800" spc="-1" strike="noStrike">
              <a:latin typeface="Arial"/>
            </a:endParaRPr>
          </a:p>
        </p:txBody>
      </p:sp>
      <p:sp>
        <p:nvSpPr>
          <p:cNvPr id="715" name="CasellaDiTesto 3"/>
          <p:cNvSpPr/>
          <p:nvPr/>
        </p:nvSpPr>
        <p:spPr>
          <a:xfrm>
            <a:off x="1786320" y="1279080"/>
            <a:ext cx="8675640" cy="516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it-IT" sz="2800" spc="-1" strike="noStrike">
                <a:solidFill>
                  <a:srgbClr val="ffff00"/>
                </a:solidFill>
                <a:latin typeface="Times New Roman"/>
              </a:rPr>
              <a:t>L’approccio alimentare è sempre importante</a:t>
            </a:r>
            <a:endParaRPr b="0" lang="it-IT" sz="2800" spc="-1" strike="noStrike">
              <a:latin typeface="Arial"/>
            </a:endParaRPr>
          </a:p>
        </p:txBody>
      </p:sp>
      <p:sp>
        <p:nvSpPr>
          <p:cNvPr id="716" name="CasellaDiTesto 4"/>
          <p:cNvSpPr/>
          <p:nvPr/>
        </p:nvSpPr>
        <p:spPr>
          <a:xfrm>
            <a:off x="1896120" y="4447800"/>
            <a:ext cx="8675640" cy="516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it-IT" sz="2800" spc="-1" strike="noStrike">
                <a:solidFill>
                  <a:srgbClr val="ffff00"/>
                </a:solidFill>
                <a:latin typeface="Times New Roman"/>
              </a:rPr>
              <a:t>Supporto di esperti</a:t>
            </a:r>
            <a:endParaRPr b="0" lang="it-IT" sz="2800" spc="-1" strike="noStrike">
              <a:latin typeface="Arial"/>
            </a:endParaRPr>
          </a:p>
        </p:txBody>
      </p:sp>
    </p:spTree>
  </p:cSld>
  <mc:AlternateContent>
    <mc:Choice Requires="p14">
      <p:transition spd="slow" p14:dur="2000"/>
    </mc:Choice>
    <mc:Fallback>
      <p:transition spd="slow"/>
    </mc:Fallback>
  </mc:AlternateContent>
  <p:timing>
    <p:tnLst>
      <p:par>
        <p:cTn id="103" dur="indefinite" restart="never" nodeType="tmRoot">
          <p:childTnLst>
            <p:seq>
              <p:cTn id="104" dur="indefinite" nodeType="mainSeq">
                <p:childTnLst>
                  <p:par>
                    <p:cTn id="105" fill="hold">
                      <p:stCondLst>
                        <p:cond delay="indefinite"/>
                      </p:stCondLst>
                      <p:childTnLst>
                        <p:par>
                          <p:cTn id="106" fill="hold">
                            <p:stCondLst>
                              <p:cond delay="0"/>
                            </p:stCondLst>
                            <p:childTnLst>
                              <p:par>
                                <p:cTn id="107" nodeType="clickEffect" fill="hold" presetClass="entr" presetID="45">
                                  <p:stCondLst>
                                    <p:cond delay="0"/>
                                  </p:stCondLst>
                                  <p:childTnLst>
                                    <p:set>
                                      <p:cBhvr>
                                        <p:cTn id="108" dur="1" fill="hold">
                                          <p:stCondLst>
                                            <p:cond delay="0"/>
                                          </p:stCondLst>
                                        </p:cTn>
                                        <p:tgtEl>
                                          <p:spTgt spid="715"/>
                                        </p:tgtEl>
                                        <p:attrNameLst>
                                          <p:attrName>style.visibility</p:attrName>
                                        </p:attrNameLst>
                                      </p:cBhvr>
                                      <p:to>
                                        <p:strVal val="visible"/>
                                      </p:to>
                                    </p:set>
                                    <p:animEffect filter="fade" transition="in">
                                      <p:cBhvr additive="repl">
                                        <p:cTn id="109" dur="2000"/>
                                        <p:tgtEl>
                                          <p:spTgt spid="715"/>
                                        </p:tgtEl>
                                      </p:cBhvr>
                                    </p:animEffect>
                                    <p:anim calcmode="lin" valueType="num">
                                      <p:cBhvr additive="repl">
                                        <p:cTn id="110" dur="2000" fill="hold"/>
                                        <p:tgtEl>
                                          <p:spTgt spid="715"/>
                                        </p:tgtEl>
                                        <p:attrNameLst>
                                          <p:attrName>ppt_w</p:attrName>
                                        </p:attrNameLst>
                                      </p:cBhvr>
                                      <p:tavLst>
                                        <p:tav fmla="width*sin(2.5*pi*$)" tm="0">
                                          <p:val>
                                            <p:fltVal val="0"/>
                                          </p:val>
                                        </p:tav>
                                        <p:tav fmla="width*sin(2.5*pi*$)" tm="100000">
                                          <p:val>
                                            <p:fltVal val="1"/>
                                          </p:val>
                                        </p:tav>
                                      </p:tavLst>
                                    </p:anim>
                                    <p:anim calcmode="lin" valueType="num">
                                      <p:cBhvr additive="repl">
                                        <p:cTn id="111" dur="2000" fill="hold"/>
                                        <p:tgtEl>
                                          <p:spTgt spid="715"/>
                                        </p:tgtEl>
                                        <p:attrNameLst>
                                          <p:attrName>ppt_h</p:attrName>
                                        </p:attrNameLst>
                                      </p:cBhvr>
                                      <p:tavLst>
                                        <p:tav tm="0">
                                          <p:val>
                                            <p:strVal val="#ppt_h"/>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nodeType="clickEffect" fill="hold" presetClass="entr" presetID="26">
                                  <p:stCondLst>
                                    <p:cond delay="0"/>
                                  </p:stCondLst>
                                  <p:childTnLst>
                                    <p:set>
                                      <p:cBhvr>
                                        <p:cTn id="115" dur="1" fill="hold">
                                          <p:stCondLst>
                                            <p:cond delay="0"/>
                                          </p:stCondLst>
                                        </p:cTn>
                                        <p:tgtEl>
                                          <p:spTgt spid="714"/>
                                        </p:tgtEl>
                                        <p:attrNameLst>
                                          <p:attrName>style.visibility</p:attrName>
                                        </p:attrNameLst>
                                      </p:cBhvr>
                                      <p:to>
                                        <p:strVal val="visible"/>
                                      </p:to>
                                    </p:set>
                                    <p:animEffect filter="wipe(down)" transition="in">
                                      <p:cBhvr additive="repl">
                                        <p:cTn id="116" dur="580">
                                          <p:stCondLst>
                                            <p:cond delay="0"/>
                                          </p:stCondLst>
                                        </p:cTn>
                                        <p:tgtEl>
                                          <p:spTgt spid="714"/>
                                        </p:tgtEl>
                                      </p:cBhvr>
                                    </p:animEffect>
                                    <p:anim calcmode="lin" valueType="num">
                                      <p:cBhvr additive="repl">
                                        <p:cTn id="117" dur="1822">
                                          <p:stCondLst>
                                            <p:cond delay="0"/>
                                          </p:stCondLst>
                                        </p:cTn>
                                        <p:tgtEl>
                                          <p:spTgt spid="714"/>
                                        </p:tgtEl>
                                        <p:attrNameLst>
                                          <p:attrName>ppt_x</p:attrName>
                                        </p:attrNameLst>
                                      </p:cBhvr>
                                      <p:tavLst>
                                        <p:tav tm="0">
                                          <p:val>
                                            <p:strVal val="#ppt_x-0.25"/>
                                          </p:val>
                                        </p:tav>
                                        <p:tav tm="100000">
                                          <p:val>
                                            <p:strVal val="#ppt_x"/>
                                          </p:val>
                                        </p:tav>
                                      </p:tavLst>
                                    </p:anim>
                                    <p:anim calcmode="lin" valueType="num">
                                      <p:cBhvr additive="repl">
                                        <p:cTn id="118" dur="664">
                                          <p:stCondLst>
                                            <p:cond delay="0"/>
                                          </p:stCondLst>
                                        </p:cTn>
                                        <p:tgtEl>
                                          <p:spTgt spid="714"/>
                                        </p:tgtEl>
                                        <p:attrNameLst>
                                          <p:attrName>ppt_y</p:attrName>
                                        </p:attrNameLst>
                                      </p:cBhvr>
                                      <p:tavLst>
                                        <p:tav fmla="y-sin(pi*$)/3" tm="0">
                                          <p:val>
                                            <p:fltVal val="0.5"/>
                                          </p:val>
                                        </p:tav>
                                        <p:tav fmla="y-sin(pi*$)/3" tm="100000">
                                          <p:val>
                                            <p:fltVal val="1"/>
                                          </p:val>
                                        </p:tav>
                                      </p:tavLst>
                                    </p:anim>
                                    <p:anim calcmode="lin" valueType="num">
                                      <p:cBhvr additive="repl">
                                        <p:cTn id="119" dur="664">
                                          <p:stCondLst>
                                            <p:cond delay="664"/>
                                          </p:stCondLst>
                                        </p:cTn>
                                        <p:tgtEl>
                                          <p:spTgt spid="714"/>
                                        </p:tgtEl>
                                        <p:attrNameLst>
                                          <p:attrName>ppt_y</p:attrName>
                                        </p:attrNameLst>
                                      </p:cBhvr>
                                      <p:tavLst>
                                        <p:tav fmla="y-sin(pi*$)/9" tm="0">
                                          <p:val>
                                            <p:fltVal val="0"/>
                                          </p:val>
                                        </p:tav>
                                        <p:tav fmla="y-sin(pi*$)/9" tm="100000">
                                          <p:val>
                                            <p:fltVal val="1"/>
                                          </p:val>
                                        </p:tav>
                                      </p:tavLst>
                                    </p:anim>
                                    <p:anim calcmode="lin" valueType="num">
                                      <p:cBhvr additive="repl">
                                        <p:cTn id="120" dur="332">
                                          <p:stCondLst>
                                            <p:cond delay="1324"/>
                                          </p:stCondLst>
                                        </p:cTn>
                                        <p:tgtEl>
                                          <p:spTgt spid="714"/>
                                        </p:tgtEl>
                                        <p:attrNameLst>
                                          <p:attrName>ppt_y</p:attrName>
                                        </p:attrNameLst>
                                      </p:cBhvr>
                                      <p:tavLst>
                                        <p:tav fmla="y-sin(pi*$)/27" tm="0">
                                          <p:val>
                                            <p:fltVal val="0"/>
                                          </p:val>
                                        </p:tav>
                                        <p:tav fmla="y-sin(pi*$)/27" tm="100000">
                                          <p:val>
                                            <p:fltVal val="1"/>
                                          </p:val>
                                        </p:tav>
                                      </p:tavLst>
                                    </p:anim>
                                    <p:anim calcmode="lin" valueType="num">
                                      <p:cBhvr additive="repl">
                                        <p:cTn id="121" dur="164">
                                          <p:stCondLst>
                                            <p:cond delay="1656"/>
                                          </p:stCondLst>
                                        </p:cTn>
                                        <p:tgtEl>
                                          <p:spTgt spid="714"/>
                                        </p:tgtEl>
                                        <p:attrNameLst>
                                          <p:attrName>ppt_y</p:attrName>
                                        </p:attrNameLst>
                                      </p:cBhvr>
                                      <p:tavLst>
                                        <p:tav fmla="y-sin(pi*$)/81" tm="0">
                                          <p:val>
                                            <p:fltVal val="0"/>
                                          </p:val>
                                        </p:tav>
                                        <p:tav fmla="y-sin(pi*$)/81" tm="100000">
                                          <p:val>
                                            <p:fltVal val="1"/>
                                          </p:val>
                                        </p:tav>
                                      </p:tavLst>
                                    </p:anim>
                                    <p:animScale>
                                      <p:cBhvr>
                                        <p:cTn id="122" dur="26" fill="hold">
                                          <p:stCondLst>
                                            <p:cond delay="650"/>
                                          </p:stCondLst>
                                        </p:cTn>
                                        <p:tgtEl>
                                          <p:spTgt spid="714"/>
                                        </p:tgtEl>
                                      </p:cBhvr>
                                      <p:to x="100000" y="60000"/>
                                    </p:animScale>
                                    <p:animScale>
                                      <p:cBhvr>
                                        <p:cTn id="123" dur="166" fill="hold">
                                          <p:stCondLst>
                                            <p:cond delay="676"/>
                                          </p:stCondLst>
                                        </p:cTn>
                                        <p:tgtEl>
                                          <p:spTgt spid="714"/>
                                        </p:tgtEl>
                                      </p:cBhvr>
                                      <p:to x="100000" y="100000"/>
                                    </p:animScale>
                                    <p:animScale>
                                      <p:cBhvr>
                                        <p:cTn id="124" dur="26" fill="hold">
                                          <p:stCondLst>
                                            <p:cond delay="1312"/>
                                          </p:stCondLst>
                                        </p:cTn>
                                        <p:tgtEl>
                                          <p:spTgt spid="714"/>
                                        </p:tgtEl>
                                      </p:cBhvr>
                                      <p:to x="100000" y="80000"/>
                                    </p:animScale>
                                    <p:animScale>
                                      <p:cBhvr>
                                        <p:cTn id="125" dur="166" fill="hold">
                                          <p:stCondLst>
                                            <p:cond delay="1338"/>
                                          </p:stCondLst>
                                        </p:cTn>
                                        <p:tgtEl>
                                          <p:spTgt spid="714"/>
                                        </p:tgtEl>
                                      </p:cBhvr>
                                      <p:to x="100000" y="100000"/>
                                    </p:animScale>
                                    <p:animScale>
                                      <p:cBhvr>
                                        <p:cTn id="126" dur="26" fill="hold">
                                          <p:stCondLst>
                                            <p:cond delay="1642"/>
                                          </p:stCondLst>
                                        </p:cTn>
                                        <p:tgtEl>
                                          <p:spTgt spid="714"/>
                                        </p:tgtEl>
                                      </p:cBhvr>
                                      <p:to x="100000" y="90000"/>
                                    </p:animScale>
                                    <p:animScale>
                                      <p:cBhvr>
                                        <p:cTn id="127" dur="166" fill="hold">
                                          <p:stCondLst>
                                            <p:cond delay="1668"/>
                                          </p:stCondLst>
                                        </p:cTn>
                                        <p:tgtEl>
                                          <p:spTgt spid="714"/>
                                        </p:tgtEl>
                                      </p:cBhvr>
                                      <p:to x="100000" y="100000"/>
                                    </p:animScale>
                                    <p:animScale>
                                      <p:cBhvr>
                                        <p:cTn id="128" dur="26" fill="hold">
                                          <p:stCondLst>
                                            <p:cond delay="1808"/>
                                          </p:stCondLst>
                                        </p:cTn>
                                        <p:tgtEl>
                                          <p:spTgt spid="714"/>
                                        </p:tgtEl>
                                      </p:cBhvr>
                                      <p:to x="100000" y="95000"/>
                                    </p:animScale>
                                    <p:animScale>
                                      <p:cBhvr>
                                        <p:cTn id="129" dur="166" fill="hold">
                                          <p:stCondLst>
                                            <p:cond delay="1834"/>
                                          </p:stCondLst>
                                        </p:cTn>
                                        <p:tgtEl>
                                          <p:spTgt spid="714"/>
                                        </p:tgtEl>
                                      </p:cBhvr>
                                      <p:to x="100000" y="100000"/>
                                    </p:animScale>
                                  </p:childTnLst>
                                </p:cTn>
                              </p:par>
                            </p:childTnLst>
                          </p:cTn>
                        </p:par>
                      </p:childTnLst>
                    </p:cTn>
                  </p:par>
                  <p:par>
                    <p:cTn id="130" fill="hold">
                      <p:stCondLst>
                        <p:cond delay="indefinite"/>
                      </p:stCondLst>
                      <p:childTnLst>
                        <p:par>
                          <p:cTn id="131" fill="hold">
                            <p:stCondLst>
                              <p:cond delay="0"/>
                            </p:stCondLst>
                            <p:childTnLst>
                              <p:par>
                                <p:cTn id="132" nodeType="clickEffect" fill="hold" presetClass="entr" presetID="14" presetSubtype="10">
                                  <p:stCondLst>
                                    <p:cond delay="0"/>
                                  </p:stCondLst>
                                  <p:childTnLst>
                                    <p:set>
                                      <p:cBhvr>
                                        <p:cTn id="133" dur="1" fill="hold">
                                          <p:stCondLst>
                                            <p:cond delay="0"/>
                                          </p:stCondLst>
                                        </p:cTn>
                                        <p:tgtEl>
                                          <p:spTgt spid="716"/>
                                        </p:tgtEl>
                                        <p:attrNameLst>
                                          <p:attrName>style.visibility</p:attrName>
                                        </p:attrNameLst>
                                      </p:cBhvr>
                                      <p:to>
                                        <p:strVal val="visible"/>
                                      </p:to>
                                    </p:set>
                                    <p:animEffect filter="randombar(horizontal)" transition="in">
                                      <p:cBhvr additive="repl">
                                        <p:cTn id="134" dur="500"/>
                                        <p:tgtEl>
                                          <p:spTgt spid="7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7" name="PlaceHolder 1"/>
          <p:cNvSpPr>
            <a:spLocks noGrp="1"/>
          </p:cNvSpPr>
          <p:nvPr>
            <p:ph type="title"/>
          </p:nvPr>
        </p:nvSpPr>
        <p:spPr>
          <a:xfrm>
            <a:off x="838080" y="298800"/>
            <a:ext cx="10500120" cy="2094120"/>
          </a:xfrm>
          <a:prstGeom prst="rect">
            <a:avLst/>
          </a:prstGeom>
          <a:noFill/>
          <a:ln w="0">
            <a:noFill/>
          </a:ln>
        </p:spPr>
        <p:txBody>
          <a:bodyPr anchor="ctr">
            <a:normAutofit/>
          </a:bodyPr>
          <a:p>
            <a:pPr algn="ctr">
              <a:lnSpc>
                <a:spcPct val="90000"/>
              </a:lnSpc>
              <a:buNone/>
            </a:pPr>
            <a:r>
              <a:rPr b="1" lang="it-IT" sz="4400" spc="-1" strike="noStrike">
                <a:solidFill>
                  <a:srgbClr val="ffff00"/>
                </a:solidFill>
                <a:latin typeface="Times New Roman"/>
              </a:rPr>
              <a:t>Prevenzione secondaria….in caso di pressione alta o diabete…..</a:t>
            </a:r>
            <a:endParaRPr b="0" lang="it-IT" sz="4400" spc="-1" strike="noStrike">
              <a:solidFill>
                <a:srgbClr val="000000"/>
              </a:solidFill>
              <a:latin typeface="Calibri"/>
            </a:endParaRPr>
          </a:p>
        </p:txBody>
      </p:sp>
      <p:sp>
        <p:nvSpPr>
          <p:cNvPr id="718" name="Casella di testo 7">
            <a:hlinkClick r:id="rId1"/>
          </p:cNvPr>
          <p:cNvSpPr/>
          <p:nvPr/>
        </p:nvSpPr>
        <p:spPr>
          <a:xfrm>
            <a:off x="1547640" y="2459520"/>
            <a:ext cx="9096120" cy="3015000"/>
          </a:xfrm>
          <a:prstGeom prst="rect">
            <a:avLst/>
          </a:prstGeom>
          <a:noFill/>
          <a:ln w="0">
            <a:noFill/>
          </a:ln>
        </p:spPr>
        <p:style>
          <a:lnRef idx="0"/>
          <a:fillRef idx="0"/>
          <a:effectRef idx="0"/>
          <a:fontRef idx="minor"/>
        </p:style>
        <p:txBody>
          <a:bodyPr lIns="90000" rIns="90000" tIns="45000" bIns="45000" anchor="t">
            <a:spAutoFit/>
          </a:bodyPr>
          <a:p>
            <a:pPr marL="571680" indent="-571680" algn="ctr">
              <a:lnSpc>
                <a:spcPct val="100000"/>
              </a:lnSpc>
              <a:buClr>
                <a:srgbClr val="ffff00"/>
              </a:buClr>
              <a:buFont typeface="Arial"/>
              <a:buChar char="•"/>
            </a:pPr>
            <a:r>
              <a:rPr b="1" lang="it-IT" sz="3200" spc="-1" strike="noStrike">
                <a:solidFill>
                  <a:srgbClr val="ffff00"/>
                </a:solidFill>
                <a:latin typeface="Times New Roman"/>
              </a:rPr>
              <a:t>Valgono i consigli precedenti….ma anche</a:t>
            </a:r>
            <a:endParaRPr b="0" lang="it-IT" sz="3200" spc="-1" strike="noStrike">
              <a:latin typeface="Arial"/>
            </a:endParaRPr>
          </a:p>
          <a:p>
            <a:pPr marL="571680" indent="-571680" algn="ctr">
              <a:lnSpc>
                <a:spcPct val="100000"/>
              </a:lnSpc>
              <a:buClr>
                <a:srgbClr val="ffff00"/>
              </a:buClr>
              <a:buFont typeface="Arial"/>
              <a:buChar char="•"/>
            </a:pPr>
            <a:r>
              <a:rPr b="1" lang="it-IT" sz="3200" spc="-1" strike="noStrike">
                <a:solidFill>
                  <a:srgbClr val="ffff00"/>
                </a:solidFill>
                <a:latin typeface="Times New Roman"/>
              </a:rPr>
              <a:t>Ascoltare le indicazioni del proprio medico</a:t>
            </a:r>
            <a:endParaRPr b="0" lang="it-IT" sz="3200" spc="-1" strike="noStrike">
              <a:latin typeface="Arial"/>
            </a:endParaRPr>
          </a:p>
          <a:p>
            <a:pPr marL="571680" indent="-571680" algn="ctr">
              <a:lnSpc>
                <a:spcPct val="100000"/>
              </a:lnSpc>
              <a:buClr>
                <a:srgbClr val="ffff00"/>
              </a:buClr>
              <a:buFont typeface="Arial"/>
              <a:buChar char="•"/>
            </a:pPr>
            <a:r>
              <a:rPr b="1" lang="it-IT" sz="3200" spc="-1" strike="noStrike">
                <a:solidFill>
                  <a:srgbClr val="ffff00"/>
                </a:solidFill>
                <a:latin typeface="Times New Roman"/>
              </a:rPr>
              <a:t>Eseguire semplici esami del sangue o delle urine per identificare precocemente chi ha un danno renale</a:t>
            </a:r>
            <a:endParaRPr b="0" lang="it-IT" sz="3200" spc="-1" strike="noStrike">
              <a:latin typeface="Arial"/>
            </a:endParaRPr>
          </a:p>
          <a:p>
            <a:pPr algn="ctr">
              <a:lnSpc>
                <a:spcPct val="100000"/>
              </a:lnSpc>
              <a:buNone/>
            </a:pPr>
            <a:endParaRPr b="0" lang="it-IT" sz="3200" spc="-1" strike="noStrike">
              <a:latin typeface="Arial"/>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9" name="PlaceHolder 1"/>
          <p:cNvSpPr>
            <a:spLocks noGrp="1"/>
          </p:cNvSpPr>
          <p:nvPr>
            <p:ph type="title"/>
          </p:nvPr>
        </p:nvSpPr>
        <p:spPr>
          <a:xfrm>
            <a:off x="838080" y="365040"/>
            <a:ext cx="10515240" cy="1325160"/>
          </a:xfrm>
          <a:prstGeom prst="rect">
            <a:avLst/>
          </a:prstGeom>
          <a:noFill/>
          <a:ln w="0">
            <a:noFill/>
          </a:ln>
        </p:spPr>
        <p:txBody>
          <a:bodyPr anchor="ctr">
            <a:normAutofit/>
          </a:bodyPr>
          <a:p>
            <a:pPr algn="ctr">
              <a:lnSpc>
                <a:spcPct val="90000"/>
              </a:lnSpc>
              <a:buNone/>
            </a:pPr>
            <a:r>
              <a:rPr b="1" lang="it-IT" sz="3600" spc="-1" strike="noStrike">
                <a:solidFill>
                  <a:srgbClr val="ffff00"/>
                </a:solidFill>
                <a:latin typeface="Times New Roman"/>
              </a:rPr>
              <a:t>Esami di controllo</a:t>
            </a:r>
            <a:endParaRPr b="0" lang="it-IT" sz="3600" spc="-1" strike="noStrike">
              <a:solidFill>
                <a:srgbClr val="000000"/>
              </a:solidFill>
              <a:latin typeface="Calibri"/>
            </a:endParaRPr>
          </a:p>
        </p:txBody>
      </p:sp>
      <p:sp>
        <p:nvSpPr>
          <p:cNvPr id="720" name="CasellaDiTesto 2"/>
          <p:cNvSpPr/>
          <p:nvPr/>
        </p:nvSpPr>
        <p:spPr>
          <a:xfrm>
            <a:off x="1085760" y="2247840"/>
            <a:ext cx="10115280" cy="2650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it-IT" sz="2400" spc="-1" strike="noStrike">
                <a:solidFill>
                  <a:srgbClr val="ffff00"/>
                </a:solidFill>
                <a:latin typeface="Times New Roman"/>
              </a:rPr>
              <a:t>Esami del sangue: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creatininemia</a:t>
            </a:r>
            <a:endParaRPr b="0" lang="it-IT" sz="2400" spc="-1" strike="noStrike">
              <a:latin typeface="Arial"/>
            </a:endParaRPr>
          </a:p>
          <a:p>
            <a:pPr>
              <a:lnSpc>
                <a:spcPct val="100000"/>
              </a:lnSpc>
              <a:buNone/>
            </a:pP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azotemia</a:t>
            </a:r>
            <a:endParaRPr b="0" lang="it-IT" sz="2400" spc="-1" strike="noStrike">
              <a:latin typeface="Arial"/>
            </a:endParaRPr>
          </a:p>
          <a:p>
            <a:pPr>
              <a:lnSpc>
                <a:spcPct val="100000"/>
              </a:lnSpc>
              <a:buNone/>
            </a:pP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eGFR</a:t>
            </a:r>
            <a:endParaRPr b="0" lang="it-IT" sz="2400" spc="-1" strike="noStrike">
              <a:latin typeface="Arial"/>
            </a:endParaRPr>
          </a:p>
          <a:p>
            <a:pPr>
              <a:lnSpc>
                <a:spcPct val="100000"/>
              </a:lnSpc>
              <a:buNone/>
            </a:pP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endParaRPr b="0" lang="it-IT" sz="2400" spc="-1" strike="noStrike">
              <a:latin typeface="Arial"/>
            </a:endParaRPr>
          </a:p>
          <a:p>
            <a:pPr>
              <a:lnSpc>
                <a:spcPct val="100000"/>
              </a:lnSpc>
              <a:buNone/>
            </a:pPr>
            <a:r>
              <a:rPr b="1" lang="it-IT" sz="2400" spc="-1" strike="noStrike">
                <a:solidFill>
                  <a:srgbClr val="ffff00"/>
                </a:solidFill>
                <a:latin typeface="Times New Roman"/>
              </a:rPr>
              <a:t>Esami urinari:</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esame urine standard</a:t>
            </a:r>
            <a:endParaRPr b="0" lang="it-IT" sz="2400" spc="-1" strike="noStrike">
              <a:latin typeface="Arial"/>
            </a:endParaRPr>
          </a:p>
          <a:p>
            <a:pPr>
              <a:lnSpc>
                <a:spcPct val="100000"/>
              </a:lnSpc>
              <a:buNone/>
            </a:pP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albuminuria/creatininuria (ACR)</a:t>
            </a:r>
            <a:endParaRPr b="0" lang="it-IT" sz="2400" spc="-1" strike="noStrike">
              <a:latin typeface="Arial"/>
            </a:endParaRPr>
          </a:p>
          <a:p>
            <a:pPr>
              <a:lnSpc>
                <a:spcPct val="100000"/>
              </a:lnSpc>
              <a:buNone/>
            </a:pP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proteinuria/creatininuria</a:t>
            </a:r>
            <a:endParaRPr b="0" lang="it-IT" sz="2400" spc="-1" strike="noStrike">
              <a:latin typeface="Arial"/>
            </a:endParaRPr>
          </a:p>
        </p:txBody>
      </p:sp>
      <p:pic>
        <p:nvPicPr>
          <p:cNvPr id="721" name="Immagine 3" descr=""/>
          <p:cNvPicPr/>
          <p:nvPr/>
        </p:nvPicPr>
        <p:blipFill>
          <a:blip r:embed="rId1"/>
          <a:stretch/>
        </p:blipFill>
        <p:spPr>
          <a:xfrm>
            <a:off x="8701200" y="523800"/>
            <a:ext cx="3133440" cy="2333160"/>
          </a:xfrm>
          <a:prstGeom prst="rect">
            <a:avLst/>
          </a:prstGeom>
          <a:ln w="0">
            <a:noFill/>
          </a:ln>
        </p:spPr>
      </p:pic>
      <p:pic>
        <p:nvPicPr>
          <p:cNvPr id="722" name="Immagine 4" descr=""/>
          <p:cNvPicPr/>
          <p:nvPr/>
        </p:nvPicPr>
        <p:blipFill>
          <a:blip r:embed="rId2"/>
          <a:stretch/>
        </p:blipFill>
        <p:spPr>
          <a:xfrm>
            <a:off x="1486080" y="4244400"/>
            <a:ext cx="2590560" cy="2158560"/>
          </a:xfrm>
          <a:prstGeom prst="rect">
            <a:avLst/>
          </a:prstGeom>
          <a:ln w="0">
            <a:noFill/>
          </a:ln>
        </p:spPr>
      </p:pic>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23" name="Immagine 1" descr=""/>
          <p:cNvPicPr/>
          <p:nvPr/>
        </p:nvPicPr>
        <p:blipFill>
          <a:blip r:embed="rId1"/>
          <a:stretch/>
        </p:blipFill>
        <p:spPr>
          <a:xfrm>
            <a:off x="0" y="1800"/>
            <a:ext cx="12191760" cy="6854400"/>
          </a:xfrm>
          <a:prstGeom prst="rect">
            <a:avLst/>
          </a:prstGeom>
          <a:ln w="0">
            <a:noFill/>
          </a:ln>
        </p:spPr>
      </p:pic>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24" name="Immagine 2" descr=""/>
          <p:cNvPicPr/>
          <p:nvPr/>
        </p:nvPicPr>
        <p:blipFill>
          <a:blip r:embed="rId1"/>
          <a:stretch/>
        </p:blipFill>
        <p:spPr>
          <a:xfrm>
            <a:off x="0" y="0"/>
            <a:ext cx="12191760" cy="6857640"/>
          </a:xfrm>
          <a:prstGeom prst="rect">
            <a:avLst/>
          </a:prstGeom>
          <a:ln w="0">
            <a:noFill/>
          </a:ln>
        </p:spPr>
      </p:pic>
      <p:sp>
        <p:nvSpPr>
          <p:cNvPr id="725" name="CasellaDiTesto 1"/>
          <p:cNvSpPr/>
          <p:nvPr/>
        </p:nvSpPr>
        <p:spPr>
          <a:xfrm>
            <a:off x="3019680" y="5720400"/>
            <a:ext cx="4273920" cy="616320"/>
          </a:xfrm>
          <a:prstGeom prst="rect">
            <a:avLst/>
          </a:prstGeom>
          <a:solidFill>
            <a:schemeClr val="bg1"/>
          </a:solidFill>
          <a:ln w="0">
            <a:noFill/>
          </a:ln>
        </p:spPr>
        <p:style>
          <a:lnRef idx="0"/>
          <a:fillRef idx="0"/>
          <a:effectRef idx="0"/>
          <a:fontRef idx="minor"/>
        </p:style>
      </p:sp>
      <p:sp>
        <p:nvSpPr>
          <p:cNvPr id="726" name="CasellaDiTesto 3"/>
          <p:cNvSpPr/>
          <p:nvPr/>
        </p:nvSpPr>
        <p:spPr>
          <a:xfrm>
            <a:off x="1084680" y="5294880"/>
            <a:ext cx="8335440" cy="424800"/>
          </a:xfrm>
          <a:prstGeom prst="rect">
            <a:avLst/>
          </a:prstGeom>
          <a:no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7" name="PlaceHolder 1"/>
          <p:cNvSpPr>
            <a:spLocks noGrp="1"/>
          </p:cNvSpPr>
          <p:nvPr>
            <p:ph type="title"/>
          </p:nvPr>
        </p:nvSpPr>
        <p:spPr>
          <a:xfrm>
            <a:off x="838080" y="365040"/>
            <a:ext cx="10515240" cy="1325160"/>
          </a:xfrm>
          <a:prstGeom prst="rect">
            <a:avLst/>
          </a:prstGeom>
          <a:noFill/>
          <a:ln w="0">
            <a:noFill/>
          </a:ln>
        </p:spPr>
        <p:txBody>
          <a:bodyPr anchor="ctr">
            <a:normAutofit/>
          </a:bodyPr>
          <a:p>
            <a:pPr algn="ctr">
              <a:lnSpc>
                <a:spcPct val="90000"/>
              </a:lnSpc>
              <a:buNone/>
            </a:pPr>
            <a:r>
              <a:rPr b="1" lang="it-IT" sz="3200" spc="-1" strike="noStrike">
                <a:solidFill>
                  <a:srgbClr val="ffff00"/>
                </a:solidFill>
                <a:latin typeface="Times New Roman"/>
              </a:rPr>
              <a:t>Quanto costano questi esami?</a:t>
            </a:r>
            <a:endParaRPr b="0" lang="it-IT" sz="3200" spc="-1" strike="noStrike">
              <a:solidFill>
                <a:srgbClr val="000000"/>
              </a:solidFill>
              <a:latin typeface="Calibri"/>
            </a:endParaRPr>
          </a:p>
        </p:txBody>
      </p:sp>
      <p:sp>
        <p:nvSpPr>
          <p:cNvPr id="728" name="CasellaDiTesto 2"/>
          <p:cNvSpPr/>
          <p:nvPr/>
        </p:nvSpPr>
        <p:spPr>
          <a:xfrm>
            <a:off x="318960" y="1637280"/>
            <a:ext cx="8654400" cy="484524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buNone/>
            </a:pPr>
            <a:r>
              <a:rPr b="1" lang="it-IT" sz="2400" spc="-1" strike="noStrike">
                <a:solidFill>
                  <a:srgbClr val="ffff00"/>
                </a:solidFill>
                <a:latin typeface="Times New Roman"/>
              </a:rPr>
              <a:t>Creatinina sangue</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1.70</a:t>
            </a:r>
            <a:endParaRPr b="0" lang="it-IT" sz="2400" spc="-1" strike="noStrike">
              <a:latin typeface="Arial"/>
            </a:endParaRPr>
          </a:p>
          <a:p>
            <a:pPr algn="just">
              <a:lnSpc>
                <a:spcPct val="100000"/>
              </a:lnSpc>
              <a:buNone/>
            </a:pPr>
            <a:endParaRPr b="0" lang="it-IT" sz="2400" spc="-1" strike="noStrike">
              <a:latin typeface="Arial"/>
            </a:endParaRPr>
          </a:p>
          <a:p>
            <a:pPr algn="just">
              <a:lnSpc>
                <a:spcPct val="100000"/>
              </a:lnSpc>
              <a:buNone/>
            </a:pPr>
            <a:r>
              <a:rPr b="1" lang="it-IT" sz="2400" spc="-1" strike="noStrike">
                <a:solidFill>
                  <a:srgbClr val="ffff00"/>
                </a:solidFill>
                <a:latin typeface="Times New Roman"/>
              </a:rPr>
              <a:t>eGFR</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2-3</a:t>
            </a:r>
            <a:endParaRPr b="0" lang="it-IT" sz="2400" spc="-1" strike="noStrike">
              <a:latin typeface="Arial"/>
            </a:endParaRPr>
          </a:p>
          <a:p>
            <a:pPr algn="just">
              <a:lnSpc>
                <a:spcPct val="100000"/>
              </a:lnSpc>
              <a:buNone/>
            </a:pPr>
            <a:endParaRPr b="0" lang="it-IT" sz="2400" spc="-1" strike="noStrike">
              <a:latin typeface="Arial"/>
            </a:endParaRPr>
          </a:p>
          <a:p>
            <a:pPr algn="just">
              <a:lnSpc>
                <a:spcPct val="100000"/>
              </a:lnSpc>
              <a:buNone/>
            </a:pPr>
            <a:r>
              <a:rPr b="1" lang="it-IT" sz="2400" spc="-1" strike="noStrike">
                <a:solidFill>
                  <a:srgbClr val="ffff00"/>
                </a:solidFill>
                <a:latin typeface="Times New Roman"/>
              </a:rPr>
              <a:t>Creatinina urine</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2</a:t>
            </a:r>
            <a:endParaRPr b="0" lang="it-IT" sz="2400" spc="-1" strike="noStrike">
              <a:latin typeface="Arial"/>
            </a:endParaRPr>
          </a:p>
          <a:p>
            <a:pPr algn="just">
              <a:lnSpc>
                <a:spcPct val="100000"/>
              </a:lnSpc>
              <a:buNone/>
            </a:pPr>
            <a:endParaRPr b="0" lang="it-IT" sz="2400" spc="-1" strike="noStrike">
              <a:latin typeface="Arial"/>
            </a:endParaRPr>
          </a:p>
          <a:p>
            <a:pPr algn="just">
              <a:lnSpc>
                <a:spcPct val="100000"/>
              </a:lnSpc>
              <a:buNone/>
            </a:pPr>
            <a:r>
              <a:rPr b="1" lang="it-IT" sz="2400" spc="-1" strike="noStrike">
                <a:solidFill>
                  <a:srgbClr val="ffff00"/>
                </a:solidFill>
                <a:latin typeface="Times New Roman"/>
              </a:rPr>
              <a:t>Microalbuminuria estemporanea</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5.70</a:t>
            </a:r>
            <a:endParaRPr b="0" lang="it-IT" sz="2400" spc="-1" strike="noStrike">
              <a:latin typeface="Arial"/>
            </a:endParaRPr>
          </a:p>
          <a:p>
            <a:pPr algn="just">
              <a:lnSpc>
                <a:spcPct val="100000"/>
              </a:lnSpc>
              <a:buNone/>
            </a:pPr>
            <a:endParaRPr b="0" lang="it-IT" sz="2400" spc="-1" strike="noStrike">
              <a:latin typeface="Arial"/>
            </a:endParaRPr>
          </a:p>
          <a:p>
            <a:pPr algn="just">
              <a:lnSpc>
                <a:spcPct val="100000"/>
              </a:lnSpc>
              <a:buNone/>
            </a:pPr>
            <a:r>
              <a:rPr b="1" lang="it-IT" sz="2400" spc="-1" strike="noStrike">
                <a:solidFill>
                  <a:srgbClr val="ffff00"/>
                </a:solidFill>
                <a:latin typeface="Times New Roman"/>
              </a:rPr>
              <a:t>Microalbuminuria 24 ore</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3.90</a:t>
            </a:r>
            <a:endParaRPr b="0" lang="it-IT" sz="2400" spc="-1" strike="noStrike">
              <a:latin typeface="Arial"/>
            </a:endParaRPr>
          </a:p>
          <a:p>
            <a:pPr algn="just">
              <a:lnSpc>
                <a:spcPct val="100000"/>
              </a:lnSpc>
              <a:buNone/>
            </a:pPr>
            <a:endParaRPr b="0" lang="it-IT" sz="2400" spc="-1" strike="noStrike">
              <a:latin typeface="Arial"/>
            </a:endParaRPr>
          </a:p>
          <a:p>
            <a:pPr algn="just">
              <a:lnSpc>
                <a:spcPct val="100000"/>
              </a:lnSpc>
              <a:buNone/>
            </a:pPr>
            <a:r>
              <a:rPr b="1" lang="it-IT" sz="2400" spc="-1" strike="noStrike">
                <a:solidFill>
                  <a:srgbClr val="ffff00"/>
                </a:solidFill>
                <a:latin typeface="Times New Roman"/>
              </a:rPr>
              <a:t>Proteine urine</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3.49</a:t>
            </a:r>
            <a:endParaRPr b="0" lang="it-IT" sz="2400" spc="-1" strike="noStrike">
              <a:latin typeface="Arial"/>
            </a:endParaRPr>
          </a:p>
          <a:p>
            <a:pPr algn="just">
              <a:lnSpc>
                <a:spcPct val="100000"/>
              </a:lnSpc>
              <a:buNone/>
            </a:pPr>
            <a:endParaRPr b="0" lang="it-IT" sz="2400" spc="-1" strike="noStrike">
              <a:latin typeface="Arial"/>
            </a:endParaRPr>
          </a:p>
          <a:p>
            <a:pPr algn="just">
              <a:lnSpc>
                <a:spcPct val="100000"/>
              </a:lnSpc>
              <a:buNone/>
            </a:pPr>
            <a:r>
              <a:rPr b="1" lang="it-IT" sz="2400" spc="-1" strike="noStrike">
                <a:solidFill>
                  <a:srgbClr val="ffff00"/>
                </a:solidFill>
                <a:latin typeface="Times New Roman"/>
              </a:rPr>
              <a:t>Emoglobina glicata</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	</a:t>
            </a:r>
            <a:r>
              <a:rPr b="1" lang="it-IT" sz="2400" spc="-1" strike="noStrike">
                <a:solidFill>
                  <a:srgbClr val="ffff00"/>
                </a:solidFill>
                <a:latin typeface="Times New Roman"/>
              </a:rPr>
              <a:t>10-15</a:t>
            </a:r>
            <a:endParaRPr b="0" lang="it-IT" sz="2400" spc="-1" strike="noStrike">
              <a:latin typeface="Arial"/>
            </a:endParaRPr>
          </a:p>
        </p:txBody>
      </p:sp>
      <p:pic>
        <p:nvPicPr>
          <p:cNvPr id="729" name="Immagine 4" descr=""/>
          <p:cNvPicPr/>
          <p:nvPr/>
        </p:nvPicPr>
        <p:blipFill>
          <a:blip r:embed="rId1"/>
          <a:stretch/>
        </p:blipFill>
        <p:spPr>
          <a:xfrm>
            <a:off x="7151400" y="2087640"/>
            <a:ext cx="4651200" cy="2682000"/>
          </a:xfrm>
          <a:prstGeom prst="rect">
            <a:avLst/>
          </a:prstGeom>
          <a:ln w="0">
            <a:noFill/>
          </a:ln>
        </p:spPr>
      </p:pic>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0" name="PlaceHolder 1"/>
          <p:cNvSpPr>
            <a:spLocks noGrp="1"/>
          </p:cNvSpPr>
          <p:nvPr>
            <p:ph type="title"/>
          </p:nvPr>
        </p:nvSpPr>
        <p:spPr>
          <a:xfrm>
            <a:off x="838080" y="365040"/>
            <a:ext cx="10515240" cy="1325160"/>
          </a:xfrm>
          <a:prstGeom prst="rect">
            <a:avLst/>
          </a:prstGeom>
          <a:noFill/>
          <a:ln w="0">
            <a:noFill/>
          </a:ln>
        </p:spPr>
        <p:txBody>
          <a:bodyPr anchor="ctr">
            <a:normAutofit/>
          </a:bodyPr>
          <a:p>
            <a:pPr algn="ctr">
              <a:lnSpc>
                <a:spcPct val="90000"/>
              </a:lnSpc>
              <a:buNone/>
            </a:pPr>
            <a:r>
              <a:rPr b="1" lang="it-IT" sz="3600" spc="-1" strike="noStrike">
                <a:solidFill>
                  <a:srgbClr val="ffff00"/>
                </a:solidFill>
                <a:latin typeface="Times New Roman"/>
              </a:rPr>
              <a:t>Prevenzione terziaria……in caso di danno renale già presente……</a:t>
            </a:r>
            <a:endParaRPr b="0" lang="it-IT" sz="3600" spc="-1" strike="noStrike">
              <a:solidFill>
                <a:srgbClr val="000000"/>
              </a:solidFill>
              <a:latin typeface="Calibri"/>
            </a:endParaRPr>
          </a:p>
        </p:txBody>
      </p:sp>
      <p:sp>
        <p:nvSpPr>
          <p:cNvPr id="731" name="CasellaDiTesto 3"/>
          <p:cNvSpPr/>
          <p:nvPr/>
        </p:nvSpPr>
        <p:spPr>
          <a:xfrm>
            <a:off x="1828800" y="2495520"/>
            <a:ext cx="8591040" cy="3777480"/>
          </a:xfrm>
          <a:prstGeom prst="rect">
            <a:avLst/>
          </a:prstGeom>
          <a:noFill/>
          <a:ln w="0">
            <a:noFill/>
          </a:ln>
        </p:spPr>
        <p:style>
          <a:lnRef idx="0"/>
          <a:fillRef idx="0"/>
          <a:effectRef idx="0"/>
          <a:fontRef idx="minor"/>
        </p:style>
        <p:txBody>
          <a:bodyPr lIns="90000" rIns="90000" tIns="45000" bIns="45000" anchor="t">
            <a:spAutoFit/>
          </a:bodyPr>
          <a:p>
            <a:pPr marL="457200" indent="-457200" algn="ctr">
              <a:lnSpc>
                <a:spcPct val="100000"/>
              </a:lnSpc>
              <a:buClr>
                <a:srgbClr val="ffff00"/>
              </a:buClr>
              <a:buFont typeface="Arial"/>
              <a:buChar char="•"/>
            </a:pPr>
            <a:r>
              <a:rPr b="1" lang="it-IT" sz="2800" spc="-1" strike="noStrike">
                <a:solidFill>
                  <a:srgbClr val="ffff00"/>
                </a:solidFill>
                <a:latin typeface="Times New Roman"/>
              </a:rPr>
              <a:t>Valgono i consigli precedenti….ma anche</a:t>
            </a:r>
            <a:endParaRPr b="0" lang="it-IT" sz="2800" spc="-1" strike="noStrike">
              <a:latin typeface="Arial"/>
            </a:endParaRPr>
          </a:p>
          <a:p>
            <a:pPr algn="ctr">
              <a:lnSpc>
                <a:spcPct val="100000"/>
              </a:lnSpc>
              <a:buNone/>
            </a:pPr>
            <a:endParaRPr b="0" lang="it-IT" sz="2800" spc="-1" strike="noStrike">
              <a:latin typeface="Arial"/>
            </a:endParaRPr>
          </a:p>
          <a:p>
            <a:pPr marL="457200" indent="-457200" algn="ctr">
              <a:lnSpc>
                <a:spcPct val="100000"/>
              </a:lnSpc>
              <a:buClr>
                <a:srgbClr val="ffff00"/>
              </a:buClr>
              <a:buFont typeface="Arial"/>
              <a:buChar char="•"/>
            </a:pPr>
            <a:r>
              <a:rPr b="1" lang="it-IT" sz="2800" spc="-1" strike="noStrike">
                <a:solidFill>
                  <a:srgbClr val="ffff00"/>
                </a:solidFill>
                <a:latin typeface="Times New Roman"/>
              </a:rPr>
              <a:t>Ascoltare le indicazioni del proprio medico</a:t>
            </a:r>
            <a:endParaRPr b="0" lang="it-IT" sz="2800" spc="-1" strike="noStrike">
              <a:latin typeface="Arial"/>
            </a:endParaRPr>
          </a:p>
          <a:p>
            <a:pPr algn="ctr">
              <a:lnSpc>
                <a:spcPct val="100000"/>
              </a:lnSpc>
              <a:buNone/>
            </a:pPr>
            <a:endParaRPr b="0" lang="it-IT" sz="2800" spc="-1" strike="noStrike">
              <a:latin typeface="Arial"/>
            </a:endParaRPr>
          </a:p>
          <a:p>
            <a:pPr marL="457200" indent="-457200" algn="ctr">
              <a:lnSpc>
                <a:spcPct val="100000"/>
              </a:lnSpc>
              <a:buClr>
                <a:srgbClr val="ffff00"/>
              </a:buClr>
              <a:buFont typeface="Arial"/>
              <a:buChar char="•"/>
            </a:pPr>
            <a:r>
              <a:rPr b="1" lang="it-IT" sz="2800" spc="-1" strike="noStrike">
                <a:solidFill>
                  <a:srgbClr val="ffff00"/>
                </a:solidFill>
                <a:latin typeface="Times New Roman"/>
              </a:rPr>
              <a:t>Assumere le terapie in maniera corretta</a:t>
            </a:r>
            <a:endParaRPr b="0" lang="it-IT" sz="2800" spc="-1" strike="noStrike">
              <a:latin typeface="Arial"/>
            </a:endParaRPr>
          </a:p>
          <a:p>
            <a:pPr algn="ctr">
              <a:lnSpc>
                <a:spcPct val="100000"/>
              </a:lnSpc>
              <a:buNone/>
            </a:pPr>
            <a:endParaRPr b="0" lang="it-IT" sz="2800" spc="-1" strike="noStrike">
              <a:latin typeface="Arial"/>
            </a:endParaRPr>
          </a:p>
          <a:p>
            <a:pPr algn="ctr">
              <a:lnSpc>
                <a:spcPct val="100000"/>
              </a:lnSpc>
              <a:buNone/>
            </a:pPr>
            <a:endParaRPr b="0" lang="it-IT" sz="2800" spc="-1" strike="noStrike">
              <a:latin typeface="Arial"/>
            </a:endParaRPr>
          </a:p>
          <a:p>
            <a:pPr algn="ctr">
              <a:lnSpc>
                <a:spcPct val="100000"/>
              </a:lnSpc>
              <a:buNone/>
            </a:pPr>
            <a:endParaRPr b="0" lang="it-IT" sz="2800" spc="-1" strike="noStrike">
              <a:latin typeface="Arial"/>
            </a:endParaRPr>
          </a:p>
          <a:p>
            <a:pPr>
              <a:lnSpc>
                <a:spcPct val="100000"/>
              </a:lnSpc>
              <a:buNone/>
            </a:pPr>
            <a:endParaRPr b="0" lang="it-IT" sz="1800" spc="-1" strike="noStrike">
              <a:latin typeface="Arial"/>
            </a:endParaRPr>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2" name="PlaceHolder 1"/>
          <p:cNvSpPr>
            <a:spLocks noGrp="1"/>
          </p:cNvSpPr>
          <p:nvPr>
            <p:ph type="title"/>
          </p:nvPr>
        </p:nvSpPr>
        <p:spPr>
          <a:xfrm>
            <a:off x="838080" y="375840"/>
            <a:ext cx="10500120" cy="1910520"/>
          </a:xfrm>
          <a:prstGeom prst="rect">
            <a:avLst/>
          </a:prstGeom>
          <a:noFill/>
          <a:ln w="0">
            <a:noFill/>
          </a:ln>
        </p:spPr>
        <p:txBody>
          <a:bodyPr anchor="ctr">
            <a:normAutofit/>
          </a:bodyPr>
          <a:p>
            <a:pPr algn="ctr">
              <a:lnSpc>
                <a:spcPct val="90000"/>
              </a:lnSpc>
              <a:buNone/>
            </a:pPr>
            <a:r>
              <a:rPr b="1" lang="it-IT" sz="4400" spc="-1" strike="noStrike">
                <a:solidFill>
                  <a:srgbClr val="ffff00"/>
                </a:solidFill>
                <a:latin typeface="Times New Roman"/>
              </a:rPr>
              <a:t>Principali azioni dei reni</a:t>
            </a:r>
            <a:endParaRPr b="0" lang="it-IT" sz="4400" spc="-1" strike="noStrike">
              <a:solidFill>
                <a:srgbClr val="000000"/>
              </a:solidFill>
              <a:latin typeface="Calibri"/>
            </a:endParaRPr>
          </a:p>
        </p:txBody>
      </p:sp>
      <p:sp>
        <p:nvSpPr>
          <p:cNvPr id="733" name="Casella di testo 7">
            <a:hlinkClick r:id="rId1"/>
          </p:cNvPr>
          <p:cNvSpPr/>
          <p:nvPr/>
        </p:nvSpPr>
        <p:spPr>
          <a:xfrm>
            <a:off x="1547640" y="2260080"/>
            <a:ext cx="9096120" cy="3502440"/>
          </a:xfrm>
          <a:prstGeom prst="rect">
            <a:avLst/>
          </a:prstGeom>
          <a:noFill/>
          <a:ln w="0">
            <a:noFill/>
          </a:ln>
        </p:spPr>
        <p:style>
          <a:lnRef idx="0"/>
          <a:fillRef idx="0"/>
          <a:effectRef idx="0"/>
          <a:fontRef idx="minor"/>
        </p:style>
        <p:txBody>
          <a:bodyPr lIns="90000" rIns="90000" tIns="45000" bIns="45000" anchor="t">
            <a:spAutoFit/>
          </a:bodyPr>
          <a:p>
            <a:pPr marL="457200" indent="-457200" algn="ctr">
              <a:lnSpc>
                <a:spcPct val="100000"/>
              </a:lnSpc>
              <a:buClr>
                <a:srgbClr val="ffff00"/>
              </a:buClr>
              <a:buFont typeface="Arial"/>
              <a:buChar char="•"/>
            </a:pPr>
            <a:r>
              <a:rPr b="1" lang="it-IT" sz="3200" spc="-1" strike="noStrike">
                <a:solidFill>
                  <a:srgbClr val="ffff00"/>
                </a:solidFill>
                <a:latin typeface="Times New Roman"/>
              </a:rPr>
              <a:t>Rimozione delle sostanze di scarto dell’organismo e dei liquidi in eccesso</a:t>
            </a:r>
            <a:endParaRPr b="0" lang="it-IT" sz="3200" spc="-1" strike="noStrike">
              <a:latin typeface="Arial"/>
            </a:endParaRPr>
          </a:p>
          <a:p>
            <a:pPr marL="457200" indent="-457200" algn="ctr">
              <a:lnSpc>
                <a:spcPct val="100000"/>
              </a:lnSpc>
              <a:buClr>
                <a:srgbClr val="ffff00"/>
              </a:buClr>
              <a:buFont typeface="Arial"/>
              <a:buChar char="•"/>
            </a:pPr>
            <a:r>
              <a:rPr b="1" lang="it-IT" sz="3200" spc="-1" strike="noStrike">
                <a:solidFill>
                  <a:srgbClr val="ffff00"/>
                </a:solidFill>
                <a:latin typeface="Times New Roman"/>
              </a:rPr>
              <a:t>Mantenere le ossa resistenti</a:t>
            </a:r>
            <a:endParaRPr b="0" lang="it-IT" sz="3200" spc="-1" strike="noStrike">
              <a:latin typeface="Arial"/>
            </a:endParaRPr>
          </a:p>
          <a:p>
            <a:pPr marL="457200" indent="-457200" algn="ctr">
              <a:lnSpc>
                <a:spcPct val="100000"/>
              </a:lnSpc>
              <a:buClr>
                <a:srgbClr val="ffff00"/>
              </a:buClr>
              <a:buFont typeface="Arial"/>
              <a:buChar char="•"/>
            </a:pPr>
            <a:r>
              <a:rPr b="1" lang="it-IT" sz="3200" spc="-1" strike="noStrike">
                <a:solidFill>
                  <a:srgbClr val="ffff00"/>
                </a:solidFill>
                <a:latin typeface="Times New Roman"/>
              </a:rPr>
              <a:t>Prevenzione dell’anemia</a:t>
            </a:r>
            <a:endParaRPr b="0" lang="it-IT" sz="3200" spc="-1" strike="noStrike">
              <a:latin typeface="Arial"/>
            </a:endParaRPr>
          </a:p>
          <a:p>
            <a:pPr marL="457200" indent="-457200" algn="ctr">
              <a:lnSpc>
                <a:spcPct val="100000"/>
              </a:lnSpc>
              <a:buClr>
                <a:srgbClr val="ffff00"/>
              </a:buClr>
              <a:buFont typeface="Arial"/>
              <a:buChar char="•"/>
            </a:pPr>
            <a:r>
              <a:rPr b="1" lang="it-IT" sz="3200" spc="-1" strike="noStrike">
                <a:solidFill>
                  <a:srgbClr val="ffff00"/>
                </a:solidFill>
                <a:latin typeface="Times New Roman"/>
              </a:rPr>
              <a:t>Mantenere l’equilibrio tra sodio, potassio, calcio, fosforo</a:t>
            </a:r>
            <a:endParaRPr b="0" lang="it-IT" sz="3200" spc="-1" strike="noStrike">
              <a:latin typeface="Arial"/>
            </a:endParaRPr>
          </a:p>
          <a:p>
            <a:pPr marL="457200" indent="-457200" algn="ctr">
              <a:lnSpc>
                <a:spcPct val="100000"/>
              </a:lnSpc>
              <a:buClr>
                <a:srgbClr val="ffff00"/>
              </a:buClr>
              <a:buFont typeface="Arial"/>
              <a:buChar char="•"/>
            </a:pPr>
            <a:r>
              <a:rPr b="1" lang="it-IT" sz="3200" spc="-1" strike="noStrike">
                <a:solidFill>
                  <a:srgbClr val="ffff00"/>
                </a:solidFill>
                <a:latin typeface="Times New Roman"/>
              </a:rPr>
              <a:t>Mantenere l’equilibrio tra acidi e basi  </a:t>
            </a:r>
            <a:endParaRPr b="0" lang="it-IT" sz="3200" spc="-1" strike="noStrike">
              <a:latin typeface="Arial"/>
            </a:endParaRPr>
          </a:p>
        </p:txBody>
      </p:sp>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4" name="PlaceHolder 1"/>
          <p:cNvSpPr>
            <a:spLocks noGrp="1"/>
          </p:cNvSpPr>
          <p:nvPr>
            <p:ph type="title"/>
          </p:nvPr>
        </p:nvSpPr>
        <p:spPr>
          <a:xfrm>
            <a:off x="838080" y="365040"/>
            <a:ext cx="10515240" cy="1325160"/>
          </a:xfrm>
          <a:prstGeom prst="rect">
            <a:avLst/>
          </a:prstGeom>
          <a:noFill/>
          <a:ln w="0">
            <a:noFill/>
          </a:ln>
        </p:spPr>
        <p:txBody>
          <a:bodyPr anchor="ctr">
            <a:noAutofit/>
          </a:bodyPr>
          <a:p>
            <a:endParaRPr b="0" lang="it-IT" sz="1800" spc="-1" strike="noStrike">
              <a:solidFill>
                <a:srgbClr val="000000"/>
              </a:solidFill>
              <a:latin typeface="Calibri"/>
            </a:endParaRPr>
          </a:p>
        </p:txBody>
      </p:sp>
      <p:pic>
        <p:nvPicPr>
          <p:cNvPr id="735" name="Immagine 3" descr=""/>
          <p:cNvPicPr/>
          <p:nvPr/>
        </p:nvPicPr>
        <p:blipFill>
          <a:blip r:embed="rId1"/>
          <a:stretch/>
        </p:blipFill>
        <p:spPr>
          <a:xfrm>
            <a:off x="0" y="0"/>
            <a:ext cx="12191760" cy="6837480"/>
          </a:xfrm>
          <a:prstGeom prst="rect">
            <a:avLst/>
          </a:prstGeom>
          <a:ln w="0">
            <a:noFill/>
          </a:ln>
        </p:spPr>
      </p:pic>
      <p:sp>
        <p:nvSpPr>
          <p:cNvPr id="736" name="CasellaDiTesto 4"/>
          <p:cNvSpPr/>
          <p:nvPr/>
        </p:nvSpPr>
        <p:spPr>
          <a:xfrm>
            <a:off x="618480" y="2055960"/>
            <a:ext cx="5477040" cy="9133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it-IT" sz="5400" spc="-1" strike="noStrike">
                <a:solidFill>
                  <a:srgbClr val="000000"/>
                </a:solidFill>
                <a:latin typeface="Times New Roman"/>
              </a:rPr>
              <a:t>Terapia mirata</a:t>
            </a:r>
            <a:endParaRPr b="0" lang="it-IT" sz="54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2" name="CasellaDiTesto 1"/>
          <p:cNvSpPr/>
          <p:nvPr/>
        </p:nvSpPr>
        <p:spPr>
          <a:xfrm>
            <a:off x="1806120" y="2171880"/>
            <a:ext cx="8663760" cy="19188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it-IT" sz="4000" spc="-1" strike="noStrike">
                <a:solidFill>
                  <a:srgbClr val="ffff00"/>
                </a:solidFill>
                <a:latin typeface="Times New Roman"/>
              </a:rPr>
              <a:t>L'insufficienza renale è quella condizione in cui i reni non riescono più a svolgere la propria funzione</a:t>
            </a:r>
            <a:endParaRPr b="0" lang="it-IT" sz="4000" spc="-1" strike="noStrike">
              <a:latin typeface="Arial"/>
            </a:endParaRPr>
          </a:p>
        </p:txBody>
      </p:sp>
      <p:sp>
        <p:nvSpPr>
          <p:cNvPr id="593" name="PlaceHolder 1"/>
          <p:cNvSpPr>
            <a:spLocks noGrp="1"/>
          </p:cNvSpPr>
          <p:nvPr>
            <p:ph type="title"/>
          </p:nvPr>
        </p:nvSpPr>
        <p:spPr>
          <a:xfrm>
            <a:off x="838080" y="365040"/>
            <a:ext cx="10515240" cy="1325160"/>
          </a:xfrm>
          <a:prstGeom prst="rect">
            <a:avLst/>
          </a:prstGeom>
          <a:noFill/>
          <a:ln w="0">
            <a:noFill/>
          </a:ln>
        </p:spPr>
        <p:txBody>
          <a:bodyPr anchor="ctr">
            <a:normAutofit/>
          </a:bodyPr>
          <a:p>
            <a:pPr algn="ctr">
              <a:lnSpc>
                <a:spcPct val="90000"/>
              </a:lnSpc>
              <a:buNone/>
            </a:pPr>
            <a:r>
              <a:rPr b="1" lang="it-IT" sz="3600" spc="-1" strike="noStrike">
                <a:solidFill>
                  <a:srgbClr val="ffff00"/>
                </a:solidFill>
                <a:latin typeface="Times New Roman"/>
              </a:rPr>
              <a:t>IRC: che cosa è?</a:t>
            </a:r>
            <a:endParaRPr b="0" lang="it-IT" sz="3600" spc="-1" strike="noStrike">
              <a:solidFill>
                <a:srgbClr val="000000"/>
              </a:solidFill>
              <a:latin typeface="Calibri"/>
            </a:endParaRPr>
          </a:p>
        </p:txBody>
      </p:sp>
      <p:sp>
        <p:nvSpPr>
          <p:cNvPr id="594" name="CasellaDiTesto 3"/>
          <p:cNvSpPr/>
          <p:nvPr/>
        </p:nvSpPr>
        <p:spPr>
          <a:xfrm>
            <a:off x="3946320" y="5125320"/>
            <a:ext cx="4331160" cy="699840"/>
          </a:xfrm>
          <a:prstGeom prst="rect">
            <a:avLst/>
          </a:prstGeom>
          <a:noFill/>
          <a:ln w="38100">
            <a:solidFill>
              <a:srgbClr val="ff0000"/>
            </a:solidFill>
            <a:round/>
          </a:ln>
        </p:spPr>
        <p:style>
          <a:lnRef idx="0"/>
          <a:fillRef idx="0"/>
          <a:effectRef idx="0"/>
          <a:fontRef idx="minor"/>
        </p:style>
        <p:txBody>
          <a:bodyPr lIns="90000" rIns="90000" tIns="45000" bIns="45000" anchor="t">
            <a:spAutoFit/>
          </a:bodyPr>
          <a:p>
            <a:pPr algn="ctr">
              <a:lnSpc>
                <a:spcPct val="100000"/>
              </a:lnSpc>
              <a:buNone/>
            </a:pPr>
            <a:r>
              <a:rPr b="1" lang="it-IT" sz="4000" spc="-1" strike="noStrike">
                <a:solidFill>
                  <a:srgbClr val="ffff00"/>
                </a:solidFill>
                <a:latin typeface="Times New Roman"/>
              </a:rPr>
              <a:t>Malattia silenziosa</a:t>
            </a:r>
            <a:endParaRPr b="0" lang="it-IT" sz="4000" spc="-1" strike="noStrike">
              <a:latin typeface="Arial"/>
            </a:endParaRPr>
          </a:p>
        </p:txBody>
      </p:sp>
    </p:spTree>
  </p:cSld>
  <mc:AlternateContent>
    <mc:Choice Requires="p14">
      <p:transition spd="slow" p14:dur="2000"/>
    </mc:Choice>
    <mc:Fallback>
      <p:transition spd="slow"/>
    </mc:Fallback>
  </mc:AlternateContent>
  <p:timing>
    <p:tnLst>
      <p:par>
        <p:cTn id="21" dur="indefinite" restart="never" nodeType="tmRoot">
          <p:childTnLst>
            <p:seq>
              <p:cTn id="22" dur="indefinite" nodeType="mainSeq">
                <p:childTnLst>
                  <p:par>
                    <p:cTn id="23" fill="hold">
                      <p:stCondLst>
                        <p:cond delay="indefinite"/>
                      </p:stCondLst>
                      <p:childTnLst>
                        <p:par>
                          <p:cTn id="24" fill="hold">
                            <p:stCondLst>
                              <p:cond delay="0"/>
                            </p:stCondLst>
                            <p:childTnLst>
                              <p:par>
                                <p:cTn id="25" nodeType="clickEffect" fill="hold" presetClass="entr" presetID="53" presetSubtype="16">
                                  <p:stCondLst>
                                    <p:cond delay="0"/>
                                  </p:stCondLst>
                                  <p:childTnLst>
                                    <p:set>
                                      <p:cBhvr>
                                        <p:cTn id="26" dur="1" fill="hold">
                                          <p:stCondLst>
                                            <p:cond delay="0"/>
                                          </p:stCondLst>
                                        </p:cTn>
                                        <p:tgtEl>
                                          <p:spTgt spid="594"/>
                                        </p:tgtEl>
                                        <p:attrNameLst>
                                          <p:attrName>style.visibility</p:attrName>
                                        </p:attrNameLst>
                                      </p:cBhvr>
                                      <p:to>
                                        <p:strVal val="visible"/>
                                      </p:to>
                                    </p:set>
                                    <p:anim calcmode="lin" valueType="num">
                                      <p:cBhvr additive="repl">
                                        <p:cTn id="27" dur="500" fill="hold"/>
                                        <p:tgtEl>
                                          <p:spTgt spid="594"/>
                                        </p:tgtEl>
                                        <p:attrNameLst>
                                          <p:attrName>ppt_w</p:attrName>
                                        </p:attrNameLst>
                                      </p:cBhvr>
                                      <p:tavLst>
                                        <p:tav tm="0">
                                          <p:val>
                                            <p:fltVal val="0"/>
                                          </p:val>
                                        </p:tav>
                                        <p:tav tm="100000">
                                          <p:val>
                                            <p:strVal val="#ppt_w"/>
                                          </p:val>
                                        </p:tav>
                                      </p:tavLst>
                                    </p:anim>
                                    <p:anim calcmode="lin" valueType="num">
                                      <p:cBhvr additive="repl">
                                        <p:cTn id="28" dur="500" fill="hold"/>
                                        <p:tgtEl>
                                          <p:spTgt spid="594"/>
                                        </p:tgtEl>
                                        <p:attrNameLst>
                                          <p:attrName>ppt_h</p:attrName>
                                        </p:attrNameLst>
                                      </p:cBhvr>
                                      <p:tavLst>
                                        <p:tav tm="0">
                                          <p:val>
                                            <p:fltVal val="0"/>
                                          </p:val>
                                        </p:tav>
                                        <p:tav tm="100000">
                                          <p:val>
                                            <p:strVal val="#ppt_h"/>
                                          </p:val>
                                        </p:tav>
                                      </p:tavLst>
                                    </p:anim>
                                    <p:animEffect filter="fade" transition="in">
                                      <p:cBhvr additive="repl">
                                        <p:cTn id="29" dur="500"/>
                                        <p:tgtEl>
                                          <p:spTgt spid="5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37" name="Immagine 1" descr=""/>
          <p:cNvPicPr/>
          <p:nvPr/>
        </p:nvPicPr>
        <p:blipFill>
          <a:blip r:embed="rId1"/>
          <a:stretch/>
        </p:blipFill>
        <p:spPr>
          <a:xfrm>
            <a:off x="0" y="0"/>
            <a:ext cx="12027600" cy="6857640"/>
          </a:xfrm>
          <a:prstGeom prst="rect">
            <a:avLst/>
          </a:prstGeom>
          <a:ln w="0">
            <a:noFill/>
          </a:ln>
        </p:spPr>
      </p:pic>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38" name="Immagine 7" descr=""/>
          <p:cNvPicPr/>
          <p:nvPr/>
        </p:nvPicPr>
        <p:blipFill>
          <a:blip r:embed="rId1"/>
          <a:stretch/>
        </p:blipFill>
        <p:spPr>
          <a:xfrm>
            <a:off x="5720400" y="761040"/>
            <a:ext cx="5741280" cy="5322240"/>
          </a:xfrm>
          <a:prstGeom prst="rect">
            <a:avLst/>
          </a:prstGeom>
          <a:ln w="0">
            <a:noFill/>
          </a:ln>
        </p:spPr>
      </p:pic>
      <p:sp>
        <p:nvSpPr>
          <p:cNvPr id="739" name="CasellaDiTesto 8"/>
          <p:cNvSpPr/>
          <p:nvPr/>
        </p:nvSpPr>
        <p:spPr>
          <a:xfrm>
            <a:off x="1063080" y="2870640"/>
            <a:ext cx="3551040" cy="6998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it-IT" sz="4000" spc="-1" strike="noStrike">
                <a:solidFill>
                  <a:srgbClr val="ffff00"/>
                </a:solidFill>
                <a:latin typeface="Times New Roman"/>
              </a:rPr>
              <a:t>GRAZIE</a:t>
            </a:r>
            <a:endParaRPr b="0" lang="it-IT" sz="4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5" name="PlaceHolder 1"/>
          <p:cNvSpPr>
            <a:spLocks noGrp="1"/>
          </p:cNvSpPr>
          <p:nvPr>
            <p:ph type="title"/>
          </p:nvPr>
        </p:nvSpPr>
        <p:spPr>
          <a:xfrm>
            <a:off x="838080" y="375840"/>
            <a:ext cx="10500120" cy="1910520"/>
          </a:xfrm>
          <a:prstGeom prst="rect">
            <a:avLst/>
          </a:prstGeom>
          <a:noFill/>
          <a:ln w="0">
            <a:noFill/>
          </a:ln>
        </p:spPr>
        <p:txBody>
          <a:bodyPr anchor="ctr">
            <a:normAutofit/>
          </a:bodyPr>
          <a:p>
            <a:pPr algn="ctr">
              <a:lnSpc>
                <a:spcPct val="90000"/>
              </a:lnSpc>
              <a:buNone/>
            </a:pPr>
            <a:r>
              <a:rPr b="1" lang="it-IT" sz="4400" spc="-1" strike="noStrike">
                <a:solidFill>
                  <a:srgbClr val="ffff00"/>
                </a:solidFill>
                <a:latin typeface="Times New Roman"/>
              </a:rPr>
              <a:t>Principali azioni dei reni</a:t>
            </a:r>
            <a:endParaRPr b="0" lang="it-IT" sz="4400" spc="-1" strike="noStrike">
              <a:solidFill>
                <a:srgbClr val="000000"/>
              </a:solidFill>
              <a:latin typeface="Calibri"/>
            </a:endParaRPr>
          </a:p>
        </p:txBody>
      </p:sp>
      <p:sp>
        <p:nvSpPr>
          <p:cNvPr id="596" name="Casella di testo 7">
            <a:hlinkClick r:id="rId1"/>
          </p:cNvPr>
          <p:cNvSpPr/>
          <p:nvPr/>
        </p:nvSpPr>
        <p:spPr>
          <a:xfrm>
            <a:off x="1547640" y="2260080"/>
            <a:ext cx="9096120" cy="3502440"/>
          </a:xfrm>
          <a:prstGeom prst="rect">
            <a:avLst/>
          </a:prstGeom>
          <a:noFill/>
          <a:ln w="0">
            <a:noFill/>
          </a:ln>
        </p:spPr>
        <p:style>
          <a:lnRef idx="0"/>
          <a:fillRef idx="0"/>
          <a:effectRef idx="0"/>
          <a:fontRef idx="minor"/>
        </p:style>
        <p:txBody>
          <a:bodyPr lIns="90000" rIns="90000" tIns="45000" bIns="45000" anchor="t">
            <a:spAutoFit/>
          </a:bodyPr>
          <a:p>
            <a:pPr marL="457200" indent="-457200" algn="ctr">
              <a:lnSpc>
                <a:spcPct val="100000"/>
              </a:lnSpc>
              <a:buClr>
                <a:srgbClr val="ffff00"/>
              </a:buClr>
              <a:buFont typeface="Arial"/>
              <a:buChar char="•"/>
            </a:pPr>
            <a:r>
              <a:rPr b="1" lang="it-IT" sz="3200" spc="-1" strike="noStrike">
                <a:solidFill>
                  <a:srgbClr val="ffff00"/>
                </a:solidFill>
                <a:latin typeface="Times New Roman"/>
              </a:rPr>
              <a:t>Rimozione delle sostanze di scarto dell’organismo e dei liquidi in eccesso</a:t>
            </a:r>
            <a:endParaRPr b="0" lang="it-IT" sz="3200" spc="-1" strike="noStrike">
              <a:latin typeface="Arial"/>
            </a:endParaRPr>
          </a:p>
          <a:p>
            <a:pPr marL="457200" indent="-457200" algn="ctr">
              <a:lnSpc>
                <a:spcPct val="100000"/>
              </a:lnSpc>
              <a:buClr>
                <a:srgbClr val="ffff00"/>
              </a:buClr>
              <a:buFont typeface="Arial"/>
              <a:buChar char="•"/>
            </a:pPr>
            <a:r>
              <a:rPr b="1" lang="it-IT" sz="3200" spc="-1" strike="noStrike">
                <a:solidFill>
                  <a:srgbClr val="ffff00"/>
                </a:solidFill>
                <a:latin typeface="Times New Roman"/>
              </a:rPr>
              <a:t>Mantenere le ossa resistenti</a:t>
            </a:r>
            <a:endParaRPr b="0" lang="it-IT" sz="3200" spc="-1" strike="noStrike">
              <a:latin typeface="Arial"/>
            </a:endParaRPr>
          </a:p>
          <a:p>
            <a:pPr marL="457200" indent="-457200" algn="ctr">
              <a:lnSpc>
                <a:spcPct val="100000"/>
              </a:lnSpc>
              <a:buClr>
                <a:srgbClr val="ffff00"/>
              </a:buClr>
              <a:buFont typeface="Arial"/>
              <a:buChar char="•"/>
            </a:pPr>
            <a:r>
              <a:rPr b="1" lang="it-IT" sz="3200" spc="-1" strike="noStrike">
                <a:solidFill>
                  <a:srgbClr val="ffff00"/>
                </a:solidFill>
                <a:latin typeface="Times New Roman"/>
              </a:rPr>
              <a:t>Prevenzione dell’anemia</a:t>
            </a:r>
            <a:endParaRPr b="0" lang="it-IT" sz="3200" spc="-1" strike="noStrike">
              <a:latin typeface="Arial"/>
            </a:endParaRPr>
          </a:p>
          <a:p>
            <a:pPr marL="457200" indent="-457200" algn="ctr">
              <a:lnSpc>
                <a:spcPct val="100000"/>
              </a:lnSpc>
              <a:buClr>
                <a:srgbClr val="ffff00"/>
              </a:buClr>
              <a:buFont typeface="Arial"/>
              <a:buChar char="•"/>
            </a:pPr>
            <a:r>
              <a:rPr b="1" lang="it-IT" sz="3200" spc="-1" strike="noStrike">
                <a:solidFill>
                  <a:srgbClr val="ffff00"/>
                </a:solidFill>
                <a:latin typeface="Times New Roman"/>
              </a:rPr>
              <a:t>Mantenere l’equilibrio tra sodio, potassio, calcio, fosforo</a:t>
            </a:r>
            <a:endParaRPr b="0" lang="it-IT" sz="3200" spc="-1" strike="noStrike">
              <a:latin typeface="Arial"/>
            </a:endParaRPr>
          </a:p>
          <a:p>
            <a:pPr marL="457200" indent="-457200" algn="ctr">
              <a:lnSpc>
                <a:spcPct val="100000"/>
              </a:lnSpc>
              <a:buClr>
                <a:srgbClr val="ffff00"/>
              </a:buClr>
              <a:buFont typeface="Arial"/>
              <a:buChar char="•"/>
            </a:pPr>
            <a:r>
              <a:rPr b="1" lang="it-IT" sz="3200" spc="-1" strike="noStrike">
                <a:solidFill>
                  <a:srgbClr val="ffff00"/>
                </a:solidFill>
                <a:latin typeface="Times New Roman"/>
              </a:rPr>
              <a:t>Mantenere l’equilibrio tra acidi e basi  </a:t>
            </a:r>
            <a:endParaRPr b="0" lang="it-IT" sz="32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7" name="PlaceHolder 1"/>
          <p:cNvSpPr>
            <a:spLocks noGrp="1"/>
          </p:cNvSpPr>
          <p:nvPr>
            <p:ph type="title"/>
          </p:nvPr>
        </p:nvSpPr>
        <p:spPr>
          <a:xfrm>
            <a:off x="838080" y="365040"/>
            <a:ext cx="10515240" cy="1325160"/>
          </a:xfrm>
          <a:prstGeom prst="rect">
            <a:avLst/>
          </a:prstGeom>
          <a:noFill/>
          <a:ln w="0">
            <a:noFill/>
          </a:ln>
        </p:spPr>
        <p:txBody>
          <a:bodyPr anchor="ctr">
            <a:noAutofit/>
          </a:bodyPr>
          <a:p>
            <a:endParaRPr b="0" lang="it-IT" sz="1800" spc="-1" strike="noStrike">
              <a:solidFill>
                <a:srgbClr val="000000"/>
              </a:solidFill>
              <a:latin typeface="Calibri"/>
            </a:endParaRPr>
          </a:p>
        </p:txBody>
      </p:sp>
      <p:pic>
        <p:nvPicPr>
          <p:cNvPr id="598" name="Immagine 2" descr=""/>
          <p:cNvPicPr/>
          <p:nvPr/>
        </p:nvPicPr>
        <p:blipFill>
          <a:blip r:embed="rId1"/>
          <a:stretch/>
        </p:blipFill>
        <p:spPr>
          <a:xfrm>
            <a:off x="0" y="1800"/>
            <a:ext cx="12191760" cy="6854400"/>
          </a:xfrm>
          <a:prstGeom prst="rect">
            <a:avLst/>
          </a:prstGeom>
          <a:ln w="0">
            <a:noFill/>
          </a:ln>
        </p:spPr>
      </p:pic>
      <p:sp>
        <p:nvSpPr>
          <p:cNvPr id="599" name="CasellaDiTesto 3"/>
          <p:cNvSpPr/>
          <p:nvPr/>
        </p:nvSpPr>
        <p:spPr>
          <a:xfrm>
            <a:off x="1254600" y="3402360"/>
            <a:ext cx="8271720" cy="488880"/>
          </a:xfrm>
          <a:prstGeom prst="rect">
            <a:avLst/>
          </a:prstGeom>
          <a:noFill/>
          <a:ln w="28575">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timing>
    <p:tnLst>
      <p:par>
        <p:cTn id="30" dur="indefinite" restart="never" nodeType="tmRoot">
          <p:childTnLst>
            <p:seq>
              <p:cTn id="31" dur="indefinite" nodeType="mainSeq">
                <p:childTnLst>
                  <p:par>
                    <p:cTn id="32" fill="hold">
                      <p:stCondLst>
                        <p:cond delay="indefinite"/>
                      </p:stCondLst>
                      <p:childTnLst>
                        <p:par>
                          <p:cTn id="33" fill="hold">
                            <p:stCondLst>
                              <p:cond delay="0"/>
                            </p:stCondLst>
                            <p:childTnLst>
                              <p:par>
                                <p:cTn id="34" nodeType="clickEffect" fill="hold" presetClass="entr" presetID="2" presetSubtype="4">
                                  <p:stCondLst>
                                    <p:cond delay="0"/>
                                  </p:stCondLst>
                                  <p:childTnLst>
                                    <p:set>
                                      <p:cBhvr>
                                        <p:cTn id="35" dur="1" fill="hold">
                                          <p:stCondLst>
                                            <p:cond delay="0"/>
                                          </p:stCondLst>
                                        </p:cTn>
                                        <p:tgtEl>
                                          <p:spTgt spid="599"/>
                                        </p:tgtEl>
                                        <p:attrNameLst>
                                          <p:attrName>style.visibility</p:attrName>
                                        </p:attrNameLst>
                                      </p:cBhvr>
                                      <p:to>
                                        <p:strVal val="visible"/>
                                      </p:to>
                                    </p:set>
                                    <p:anim calcmode="lin" valueType="num">
                                      <p:cBhvr additive="repl">
                                        <p:cTn id="36" dur="500" fill="hold"/>
                                        <p:tgtEl>
                                          <p:spTgt spid="599"/>
                                        </p:tgtEl>
                                        <p:attrNameLst>
                                          <p:attrName>ppt_x</p:attrName>
                                        </p:attrNameLst>
                                      </p:cBhvr>
                                      <p:tavLst>
                                        <p:tav tm="0">
                                          <p:val>
                                            <p:strVal val="#ppt_x"/>
                                          </p:val>
                                        </p:tav>
                                        <p:tav tm="100000">
                                          <p:val>
                                            <p:strVal val="#ppt_x"/>
                                          </p:val>
                                        </p:tav>
                                      </p:tavLst>
                                    </p:anim>
                                    <p:anim calcmode="lin" valueType="num">
                                      <p:cBhvr additive="repl">
                                        <p:cTn id="37" dur="500" fill="hold"/>
                                        <p:tgtEl>
                                          <p:spTgt spid="5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0" name="Immagine 1" descr=""/>
          <p:cNvPicPr/>
          <p:nvPr/>
        </p:nvPicPr>
        <p:blipFill>
          <a:blip r:embed="rId1"/>
          <a:stretch/>
        </p:blipFill>
        <p:spPr>
          <a:xfrm>
            <a:off x="0" y="1800"/>
            <a:ext cx="12191760" cy="685440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64ac00"/>
      </a:dk2>
      <a:lt2>
        <a:srgbClr val="cbff00"/>
      </a:lt2>
      <a:accent1>
        <a:srgbClr val="002e62"/>
      </a:accent1>
      <a:accent2>
        <a:srgbClr val="004cb9"/>
      </a:accent2>
      <a:accent3>
        <a:srgbClr val="005500"/>
      </a:accent3>
      <a:accent4>
        <a:srgbClr val="16b3dc"/>
      </a:accent4>
      <a:accent5>
        <a:srgbClr val="f9dc5c"/>
      </a:accent5>
      <a:accent6>
        <a:srgbClr val="ef626c"/>
      </a:accent6>
      <a:hlink>
        <a:srgbClr val="ffffff"/>
      </a:hlink>
      <a:folHlink>
        <a:srgbClr val="ffff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4622</TotalTime>
  <Application>LibreOffice/7.3.2.2$Windows_X86_64 LibreOffice_project/49f2b1bff42cfccbd8f788c8dc32c1c309559be0</Application>
  <AppVersion>15.0000</AppVersion>
  <Words>3030</Words>
  <Paragraphs>279</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2019-11-04T14:58:24Z</dcterms:created>
  <dc:creator>walter mancini</dc:creator>
  <dc:description/>
  <dc:language>it-IT</dc:language>
  <cp:lastModifiedBy/>
  <dcterms:modified xsi:type="dcterms:W3CDTF">2023-05-29T10:30:49Z</dcterms:modified>
  <cp:revision>133</cp:revision>
  <dc:subject/>
  <dc:title>Corretti stili di vita Prevenzione malattie renali</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46</vt:i4>
  </property>
  <property fmtid="{D5CDD505-2E9C-101B-9397-08002B2CF9AE}" pid="3" name="PresentationFormat">
    <vt:lpwstr>Widescreen</vt:lpwstr>
  </property>
  <property fmtid="{D5CDD505-2E9C-101B-9397-08002B2CF9AE}" pid="4" name="Slides">
    <vt:i4>61</vt:i4>
  </property>
</Properties>
</file>